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quickStyle3.xml" ContentType="application/vnd.openxmlformats-officedocument.drawingml.diagramStyle+xml"/>
  <Override PartName="/ppt/diagrams/layout3.xml" ContentType="application/vnd.openxmlformats-officedocument.drawingml.diagramLayout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apwing.com/videos/638868451a12fc031a1d76f3" TargetMode="External"/><Relationship Id="rId2" Type="http://schemas.openxmlformats.org/officeDocument/2006/relationships/hyperlink" Target="https://ed.ted.com/on/x4OQ61bs" TargetMode="External"/><Relationship Id="rId1" Type="http://schemas.openxmlformats.org/officeDocument/2006/relationships/hyperlink" Target="https://app.nearpod.com/?pin=B4CFCD3F71A3E633ABC3EC9D7C929CF1-1" TargetMode="External"/><Relationship Id="rId4" Type="http://schemas.openxmlformats.org/officeDocument/2006/relationships/hyperlink" Target="https://edpuzzle.com/media/638735cf7b565e41178528d0" TargetMode="Externa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hyperlink" Target="https://obsproject.com/" TargetMode="External"/><Relationship Id="rId2" Type="http://schemas.openxmlformats.org/officeDocument/2006/relationships/hyperlink" Target="https://www.goosechase.com/" TargetMode="External"/><Relationship Id="rId1" Type="http://schemas.openxmlformats.org/officeDocument/2006/relationships/hyperlink" Target="https://skribbl.io/?u9CJqz3g" TargetMode="External"/><Relationship Id="rId4" Type="http://schemas.openxmlformats.org/officeDocument/2006/relationships/hyperlink" Target="https://trello.com/?&amp;aceid=&amp;adposition=&amp;adgroup=142052239375&amp;campaign=18422680946&amp;creative=632085103903&amp;device=c&amp;keyword=trello&amp;matchtype=e&amp;network=g&amp;placement=&amp;ds_kids=p73319094492&amp;ds_e=GOOGLE&amp;ds_eid=700000001557344&amp;ds_e1=GOOGLE&amp;gclid=CjwKCAiA8OmdBhAgEiwAShr400CWm08whn6Q-ROFJquGSvaZJIetKeEZbJeb8ko37ojbyco1dfnxdRoCatYQAvD_BwE&amp;gclsrc=aw.ds" TargetMode="Externa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AyML8xuKfoc" TargetMode="External"/><Relationship Id="rId2" Type="http://schemas.openxmlformats.org/officeDocument/2006/relationships/hyperlink" Target="https://youtu.be/MLvKzXqQUog" TargetMode="External"/><Relationship Id="rId1" Type="http://schemas.openxmlformats.org/officeDocument/2006/relationships/hyperlink" Target="https://youtu.be/wLfZL9PZI9k" TargetMode="External"/><Relationship Id="rId6" Type="http://schemas.openxmlformats.org/officeDocument/2006/relationships/hyperlink" Target="https://televizijastudent.com/mala-skola-medijske-pismenosti" TargetMode="External"/><Relationship Id="rId5" Type="http://schemas.openxmlformats.org/officeDocument/2006/relationships/hyperlink" Target="https://www.medijskapismenost.hr/televizija/" TargetMode="External"/><Relationship Id="rId4" Type="http://schemas.openxmlformats.org/officeDocument/2006/relationships/hyperlink" Target="https://www.medijskapismenost.hr/film/" TargetMode="Externa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apwing.com/videos/638868451a12fc031a1d76f3" TargetMode="External"/><Relationship Id="rId2" Type="http://schemas.openxmlformats.org/officeDocument/2006/relationships/hyperlink" Target="https://ed.ted.com/on/x4OQ61bs" TargetMode="External"/><Relationship Id="rId1" Type="http://schemas.openxmlformats.org/officeDocument/2006/relationships/hyperlink" Target="https://app.nearpod.com/?pin=B4CFCD3F71A3E633ABC3EC9D7C929CF1-1" TargetMode="External"/><Relationship Id="rId4" Type="http://schemas.openxmlformats.org/officeDocument/2006/relationships/hyperlink" Target="https://edpuzzle.com/media/638735cf7b565e41178528d0" TargetMode="External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hyperlink" Target="https://obsproject.com/" TargetMode="External"/><Relationship Id="rId2" Type="http://schemas.openxmlformats.org/officeDocument/2006/relationships/hyperlink" Target="https://www.goosechase.com/" TargetMode="External"/><Relationship Id="rId1" Type="http://schemas.openxmlformats.org/officeDocument/2006/relationships/hyperlink" Target="https://skribbl.io/?u9CJqz3g" TargetMode="External"/><Relationship Id="rId4" Type="http://schemas.openxmlformats.org/officeDocument/2006/relationships/hyperlink" Target="https://trello.com/?&amp;aceid=&amp;adposition=&amp;adgroup=142052239375&amp;campaign=18422680946&amp;creative=632085103903&amp;device=c&amp;keyword=trello&amp;matchtype=e&amp;network=g&amp;placement=&amp;ds_kids=p73319094492&amp;ds_e=GOOGLE&amp;ds_eid=700000001557344&amp;ds_e1=GOOGLE&amp;gclid=CjwKCAiA8OmdBhAgEiwAShr400CWm08whn6Q-ROFJquGSvaZJIetKeEZbJeb8ko37ojbyco1dfnxdRoCatYQAvD_BwE&amp;gclsrc=aw.ds" TargetMode="External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AyML8xuKfoc" TargetMode="External"/><Relationship Id="rId2" Type="http://schemas.openxmlformats.org/officeDocument/2006/relationships/hyperlink" Target="https://youtu.be/MLvKzXqQUog" TargetMode="External"/><Relationship Id="rId1" Type="http://schemas.openxmlformats.org/officeDocument/2006/relationships/hyperlink" Target="https://youtu.be/wLfZL9PZI9k" TargetMode="External"/><Relationship Id="rId6" Type="http://schemas.openxmlformats.org/officeDocument/2006/relationships/hyperlink" Target="https://televizijastudent.com/mala-skola-medijske-pismenosti" TargetMode="External"/><Relationship Id="rId5" Type="http://schemas.openxmlformats.org/officeDocument/2006/relationships/hyperlink" Target="https://www.medijskapismenost.hr/televizija/" TargetMode="External"/><Relationship Id="rId4" Type="http://schemas.openxmlformats.org/officeDocument/2006/relationships/hyperlink" Target="https://www.medijskapismenost.hr/film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AA22A1-D5F2-4AA9-97A0-A35875E8F38B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6D08CDC-7890-4227-834D-B5072888C182}">
      <dgm:prSet/>
      <dgm:spPr/>
      <dgm:t>
        <a:bodyPr/>
        <a:lstStyle/>
        <a:p>
          <a:r>
            <a:rPr lang="hr-HR" dirty="0" err="1"/>
            <a:t>Nearpod</a:t>
          </a:r>
          <a:r>
            <a:rPr lang="hr-HR" dirty="0"/>
            <a:t> – interaktivne video prezentacije (bolje za niže razrede) </a:t>
          </a:r>
          <a:r>
            <a:rPr lang="hr-HR" dirty="0">
              <a:hlinkClick xmlns:r="http://schemas.openxmlformats.org/officeDocument/2006/relationships" r:id="rId1"/>
            </a:rPr>
            <a:t>https://app.nearpod.com/?pin=B4CFCD3F71A3E633ABC3EC9D7C929CF1-1</a:t>
          </a:r>
          <a:endParaRPr lang="en-US" dirty="0"/>
        </a:p>
      </dgm:t>
    </dgm:pt>
    <dgm:pt modelId="{587A1BB8-AF15-470A-A801-353902CA14AA}" type="parTrans" cxnId="{5421D4C2-8D61-4150-A872-4AF95813B941}">
      <dgm:prSet/>
      <dgm:spPr/>
      <dgm:t>
        <a:bodyPr/>
        <a:lstStyle/>
        <a:p>
          <a:endParaRPr lang="en-US"/>
        </a:p>
      </dgm:t>
    </dgm:pt>
    <dgm:pt modelId="{595B92CC-D21D-4111-9FD5-6AF643703A2D}" type="sibTrans" cxnId="{5421D4C2-8D61-4150-A872-4AF95813B941}">
      <dgm:prSet/>
      <dgm:spPr/>
      <dgm:t>
        <a:bodyPr/>
        <a:lstStyle/>
        <a:p>
          <a:endParaRPr lang="en-US"/>
        </a:p>
      </dgm:t>
    </dgm:pt>
    <dgm:pt modelId="{7E06FBEB-E9AE-4DC8-87E8-58958064A8E6}">
      <dgm:prSet/>
      <dgm:spPr/>
      <dgm:t>
        <a:bodyPr/>
        <a:lstStyle/>
        <a:p>
          <a:r>
            <a:rPr lang="hr-HR" dirty="0"/>
            <a:t>TED-Ed – interaktivne </a:t>
          </a:r>
          <a:r>
            <a:rPr lang="hr-HR" dirty="0" err="1"/>
            <a:t>videolekcije</a:t>
          </a:r>
          <a:r>
            <a:rPr lang="hr-HR" dirty="0"/>
            <a:t> (bolje za starije učenike)</a:t>
          </a:r>
        </a:p>
        <a:p>
          <a:r>
            <a:rPr lang="en-US" dirty="0">
              <a:hlinkClick xmlns:r="http://schemas.openxmlformats.org/officeDocument/2006/relationships" r:id="rId2"/>
            </a:rPr>
            <a:t>How to make animated story </a:t>
          </a:r>
          <a:r>
            <a:rPr lang="en-US" dirty="0" err="1">
              <a:hlinkClick xmlns:r="http://schemas.openxmlformats.org/officeDocument/2006/relationships" r:id="rId2"/>
            </a:rPr>
            <a:t>oldfashion</a:t>
          </a:r>
          <a:r>
            <a:rPr lang="en-US" dirty="0">
              <a:hlinkClick xmlns:r="http://schemas.openxmlformats.org/officeDocument/2006/relationships" r:id="rId2"/>
            </a:rPr>
            <a:t> way | TED-Ed</a:t>
          </a:r>
          <a:endParaRPr lang="en-US" dirty="0"/>
        </a:p>
      </dgm:t>
    </dgm:pt>
    <dgm:pt modelId="{5892673B-9C3A-4895-8488-8D3F81C88155}" type="parTrans" cxnId="{536B9611-2BAD-4E43-BD1E-022E9F788E36}">
      <dgm:prSet/>
      <dgm:spPr/>
      <dgm:t>
        <a:bodyPr/>
        <a:lstStyle/>
        <a:p>
          <a:endParaRPr lang="en-US"/>
        </a:p>
      </dgm:t>
    </dgm:pt>
    <dgm:pt modelId="{05AEE64D-6053-4856-9AD8-4C693B8814DF}" type="sibTrans" cxnId="{536B9611-2BAD-4E43-BD1E-022E9F788E36}">
      <dgm:prSet/>
      <dgm:spPr/>
      <dgm:t>
        <a:bodyPr/>
        <a:lstStyle/>
        <a:p>
          <a:endParaRPr lang="en-US"/>
        </a:p>
      </dgm:t>
    </dgm:pt>
    <dgm:pt modelId="{7E5755DC-56D2-405D-83F9-F3F5A165BD64}">
      <dgm:prSet/>
      <dgm:spPr/>
      <dgm:t>
        <a:bodyPr/>
        <a:lstStyle/>
        <a:p>
          <a:r>
            <a:rPr lang="hr-HR" dirty="0" err="1"/>
            <a:t>Kapwing</a:t>
          </a:r>
          <a:r>
            <a:rPr lang="hr-HR" dirty="0"/>
            <a:t> – uređivanje videa, mogućnost suradnje, jednostavan</a:t>
          </a:r>
        </a:p>
        <a:p>
          <a:r>
            <a:rPr lang="hr-HR" dirty="0">
              <a:hlinkClick xmlns:r="http://schemas.openxmlformats.org/officeDocument/2006/relationships" r:id="rId3"/>
            </a:rPr>
            <a:t>20221127_144820.mp4 — </a:t>
          </a:r>
          <a:r>
            <a:rPr lang="hr-HR" dirty="0" err="1">
              <a:hlinkClick xmlns:r="http://schemas.openxmlformats.org/officeDocument/2006/relationships" r:id="rId3"/>
            </a:rPr>
            <a:t>Kapwing</a:t>
          </a:r>
          <a:endParaRPr lang="en-US" dirty="0"/>
        </a:p>
      </dgm:t>
    </dgm:pt>
    <dgm:pt modelId="{324279EF-972E-4DD1-BED6-749DE0B4972F}" type="parTrans" cxnId="{B1D863FA-4900-49A2-A256-A6356F736755}">
      <dgm:prSet/>
      <dgm:spPr/>
      <dgm:t>
        <a:bodyPr/>
        <a:lstStyle/>
        <a:p>
          <a:endParaRPr lang="en-US"/>
        </a:p>
      </dgm:t>
    </dgm:pt>
    <dgm:pt modelId="{926995C9-49CC-49CF-B532-04E5ECED478B}" type="sibTrans" cxnId="{B1D863FA-4900-49A2-A256-A6356F736755}">
      <dgm:prSet/>
      <dgm:spPr/>
      <dgm:t>
        <a:bodyPr/>
        <a:lstStyle/>
        <a:p>
          <a:endParaRPr lang="en-US"/>
        </a:p>
      </dgm:t>
    </dgm:pt>
    <dgm:pt modelId="{FC5F4B90-CF17-4CF3-94B5-B7FFD28A97ED}">
      <dgm:prSet/>
      <dgm:spPr/>
      <dgm:t>
        <a:bodyPr/>
        <a:lstStyle/>
        <a:p>
          <a:r>
            <a:rPr lang="hr-HR" dirty="0" err="1"/>
            <a:t>Edpuzzle</a:t>
          </a:r>
          <a:r>
            <a:rPr lang="hr-HR" dirty="0"/>
            <a:t> – video sa zadacima, korištenje gotovih uz manje izmjene</a:t>
          </a:r>
        </a:p>
        <a:p>
          <a:r>
            <a:rPr lang="hr-HR" dirty="0" err="1">
              <a:hlinkClick xmlns:r="http://schemas.openxmlformats.org/officeDocument/2006/relationships" r:id="rId4"/>
            </a:rPr>
            <a:t>Edpuzzle</a:t>
          </a:r>
          <a:endParaRPr lang="en-US" dirty="0"/>
        </a:p>
      </dgm:t>
    </dgm:pt>
    <dgm:pt modelId="{F8630427-9459-46D3-8426-46DEF3A35903}" type="parTrans" cxnId="{559DB015-3633-4A53-995C-551B36949AE7}">
      <dgm:prSet/>
      <dgm:spPr/>
      <dgm:t>
        <a:bodyPr/>
        <a:lstStyle/>
        <a:p>
          <a:endParaRPr lang="en-US"/>
        </a:p>
      </dgm:t>
    </dgm:pt>
    <dgm:pt modelId="{CA3BB55B-1FE9-4D63-BEFF-B20CE2D23A60}" type="sibTrans" cxnId="{559DB015-3633-4A53-995C-551B36949AE7}">
      <dgm:prSet/>
      <dgm:spPr/>
      <dgm:t>
        <a:bodyPr/>
        <a:lstStyle/>
        <a:p>
          <a:endParaRPr lang="en-US"/>
        </a:p>
      </dgm:t>
    </dgm:pt>
    <dgm:pt modelId="{F09CBB46-B97B-4F83-9004-80AB2CD98D1A}">
      <dgm:prSet/>
      <dgm:spPr/>
      <dgm:t>
        <a:bodyPr/>
        <a:lstStyle/>
        <a:p>
          <a:r>
            <a:rPr lang="hr-HR"/>
            <a:t>StopMotionStudio – stopanimacije</a:t>
          </a:r>
          <a:endParaRPr lang="en-US"/>
        </a:p>
      </dgm:t>
    </dgm:pt>
    <dgm:pt modelId="{6295D8BD-A3F2-404F-A15A-02028471A31B}" type="parTrans" cxnId="{F075F0A9-E1AD-47A0-B83B-1E223467948C}">
      <dgm:prSet/>
      <dgm:spPr/>
      <dgm:t>
        <a:bodyPr/>
        <a:lstStyle/>
        <a:p>
          <a:endParaRPr lang="en-US"/>
        </a:p>
      </dgm:t>
    </dgm:pt>
    <dgm:pt modelId="{60918CD5-50E7-413F-9929-8BCDED97E59C}" type="sibTrans" cxnId="{F075F0A9-E1AD-47A0-B83B-1E223467948C}">
      <dgm:prSet/>
      <dgm:spPr/>
      <dgm:t>
        <a:bodyPr/>
        <a:lstStyle/>
        <a:p>
          <a:endParaRPr lang="en-US"/>
        </a:p>
      </dgm:t>
    </dgm:pt>
    <dgm:pt modelId="{56DF87ED-319C-40DA-9CD3-E123D2F78861}">
      <dgm:prSet/>
      <dgm:spPr/>
      <dgm:t>
        <a:bodyPr/>
        <a:lstStyle/>
        <a:p>
          <a:r>
            <a:rPr lang="hr-HR"/>
            <a:t>Wondershare Filmora – jednostavan, problem žig, skida se na računalo</a:t>
          </a:r>
          <a:endParaRPr lang="en-US"/>
        </a:p>
      </dgm:t>
    </dgm:pt>
    <dgm:pt modelId="{921A3449-6AC4-4DA9-98F4-CD97888A837C}" type="parTrans" cxnId="{1114E1C0-8D08-41BD-9892-F8A38B47E439}">
      <dgm:prSet/>
      <dgm:spPr/>
      <dgm:t>
        <a:bodyPr/>
        <a:lstStyle/>
        <a:p>
          <a:endParaRPr lang="en-US"/>
        </a:p>
      </dgm:t>
    </dgm:pt>
    <dgm:pt modelId="{2E2699BF-B3D4-429A-93E7-1BF64A18F42F}" type="sibTrans" cxnId="{1114E1C0-8D08-41BD-9892-F8A38B47E439}">
      <dgm:prSet/>
      <dgm:spPr/>
      <dgm:t>
        <a:bodyPr/>
        <a:lstStyle/>
        <a:p>
          <a:endParaRPr lang="en-US"/>
        </a:p>
      </dgm:t>
    </dgm:pt>
    <dgm:pt modelId="{AAA067A0-F40E-48E8-B902-B8753614DBF1}" type="pres">
      <dgm:prSet presAssocID="{AAAA22A1-D5F2-4AA9-97A0-A35875E8F38B}" presName="vert0" presStyleCnt="0">
        <dgm:presLayoutVars>
          <dgm:dir/>
          <dgm:animOne val="branch"/>
          <dgm:animLvl val="lvl"/>
        </dgm:presLayoutVars>
      </dgm:prSet>
      <dgm:spPr/>
    </dgm:pt>
    <dgm:pt modelId="{268C6155-6BCF-4194-8C68-ABC82E1FF70B}" type="pres">
      <dgm:prSet presAssocID="{06D08CDC-7890-4227-834D-B5072888C182}" presName="thickLine" presStyleLbl="alignNode1" presStyleIdx="0" presStyleCnt="6"/>
      <dgm:spPr/>
    </dgm:pt>
    <dgm:pt modelId="{0B17DE28-3B49-4B35-9F0A-8A42558A0BB1}" type="pres">
      <dgm:prSet presAssocID="{06D08CDC-7890-4227-834D-B5072888C182}" presName="horz1" presStyleCnt="0"/>
      <dgm:spPr/>
    </dgm:pt>
    <dgm:pt modelId="{813569C4-62C2-401B-9282-C637B99E137B}" type="pres">
      <dgm:prSet presAssocID="{06D08CDC-7890-4227-834D-B5072888C182}" presName="tx1" presStyleLbl="revTx" presStyleIdx="0" presStyleCnt="6"/>
      <dgm:spPr/>
    </dgm:pt>
    <dgm:pt modelId="{C3801ED4-4B23-4F94-B2BE-D7D51D3C8F1E}" type="pres">
      <dgm:prSet presAssocID="{06D08CDC-7890-4227-834D-B5072888C182}" presName="vert1" presStyleCnt="0"/>
      <dgm:spPr/>
    </dgm:pt>
    <dgm:pt modelId="{743BD317-50A6-4A12-A625-937EB76084B6}" type="pres">
      <dgm:prSet presAssocID="{7E06FBEB-E9AE-4DC8-87E8-58958064A8E6}" presName="thickLine" presStyleLbl="alignNode1" presStyleIdx="1" presStyleCnt="6"/>
      <dgm:spPr/>
    </dgm:pt>
    <dgm:pt modelId="{5BA746F4-F6A4-4D77-A963-9BF9488FF96F}" type="pres">
      <dgm:prSet presAssocID="{7E06FBEB-E9AE-4DC8-87E8-58958064A8E6}" presName="horz1" presStyleCnt="0"/>
      <dgm:spPr/>
    </dgm:pt>
    <dgm:pt modelId="{79CC4DFA-BB6C-4979-9983-264D5DC207C2}" type="pres">
      <dgm:prSet presAssocID="{7E06FBEB-E9AE-4DC8-87E8-58958064A8E6}" presName="tx1" presStyleLbl="revTx" presStyleIdx="1" presStyleCnt="6"/>
      <dgm:spPr/>
    </dgm:pt>
    <dgm:pt modelId="{0670BA67-4E23-4652-A707-0F7A4498CE09}" type="pres">
      <dgm:prSet presAssocID="{7E06FBEB-E9AE-4DC8-87E8-58958064A8E6}" presName="vert1" presStyleCnt="0"/>
      <dgm:spPr/>
    </dgm:pt>
    <dgm:pt modelId="{DE18857C-9849-4835-8CC7-6650B20E31E1}" type="pres">
      <dgm:prSet presAssocID="{7E5755DC-56D2-405D-83F9-F3F5A165BD64}" presName="thickLine" presStyleLbl="alignNode1" presStyleIdx="2" presStyleCnt="6"/>
      <dgm:spPr/>
    </dgm:pt>
    <dgm:pt modelId="{2BBA6C23-2BA5-45EB-A42B-FCAA65E1D5E4}" type="pres">
      <dgm:prSet presAssocID="{7E5755DC-56D2-405D-83F9-F3F5A165BD64}" presName="horz1" presStyleCnt="0"/>
      <dgm:spPr/>
    </dgm:pt>
    <dgm:pt modelId="{847BE93B-518E-466B-ABAE-FA9DFDB14DAA}" type="pres">
      <dgm:prSet presAssocID="{7E5755DC-56D2-405D-83F9-F3F5A165BD64}" presName="tx1" presStyleLbl="revTx" presStyleIdx="2" presStyleCnt="6"/>
      <dgm:spPr/>
    </dgm:pt>
    <dgm:pt modelId="{3F9132AB-628F-4A18-8D75-D23AF4F024E9}" type="pres">
      <dgm:prSet presAssocID="{7E5755DC-56D2-405D-83F9-F3F5A165BD64}" presName="vert1" presStyleCnt="0"/>
      <dgm:spPr/>
    </dgm:pt>
    <dgm:pt modelId="{CF6CE165-6618-45CF-89F3-C0C1171ABECC}" type="pres">
      <dgm:prSet presAssocID="{FC5F4B90-CF17-4CF3-94B5-B7FFD28A97ED}" presName="thickLine" presStyleLbl="alignNode1" presStyleIdx="3" presStyleCnt="6"/>
      <dgm:spPr/>
    </dgm:pt>
    <dgm:pt modelId="{B4BF88CF-E18A-4C0B-B621-8FC8A15058F7}" type="pres">
      <dgm:prSet presAssocID="{FC5F4B90-CF17-4CF3-94B5-B7FFD28A97ED}" presName="horz1" presStyleCnt="0"/>
      <dgm:spPr/>
    </dgm:pt>
    <dgm:pt modelId="{EC9D63F7-B21C-436D-A90D-BD5D1F9CE130}" type="pres">
      <dgm:prSet presAssocID="{FC5F4B90-CF17-4CF3-94B5-B7FFD28A97ED}" presName="tx1" presStyleLbl="revTx" presStyleIdx="3" presStyleCnt="6"/>
      <dgm:spPr/>
    </dgm:pt>
    <dgm:pt modelId="{F78C2315-2754-4501-8471-7E4BCC179DB2}" type="pres">
      <dgm:prSet presAssocID="{FC5F4B90-CF17-4CF3-94B5-B7FFD28A97ED}" presName="vert1" presStyleCnt="0"/>
      <dgm:spPr/>
    </dgm:pt>
    <dgm:pt modelId="{A6A9F485-1FC8-41C5-AA3B-EB46A2402EB8}" type="pres">
      <dgm:prSet presAssocID="{F09CBB46-B97B-4F83-9004-80AB2CD98D1A}" presName="thickLine" presStyleLbl="alignNode1" presStyleIdx="4" presStyleCnt="6"/>
      <dgm:spPr/>
    </dgm:pt>
    <dgm:pt modelId="{C1D9D87D-9872-4F68-8DC8-7927B280F38C}" type="pres">
      <dgm:prSet presAssocID="{F09CBB46-B97B-4F83-9004-80AB2CD98D1A}" presName="horz1" presStyleCnt="0"/>
      <dgm:spPr/>
    </dgm:pt>
    <dgm:pt modelId="{859A2C94-7C6A-4709-BEA2-8C39362E557E}" type="pres">
      <dgm:prSet presAssocID="{F09CBB46-B97B-4F83-9004-80AB2CD98D1A}" presName="tx1" presStyleLbl="revTx" presStyleIdx="4" presStyleCnt="6"/>
      <dgm:spPr/>
    </dgm:pt>
    <dgm:pt modelId="{684F3F36-31FC-444F-9D0E-F894ADEA931C}" type="pres">
      <dgm:prSet presAssocID="{F09CBB46-B97B-4F83-9004-80AB2CD98D1A}" presName="vert1" presStyleCnt="0"/>
      <dgm:spPr/>
    </dgm:pt>
    <dgm:pt modelId="{E7A17531-BE00-414C-B13F-E71F6EFE91C7}" type="pres">
      <dgm:prSet presAssocID="{56DF87ED-319C-40DA-9CD3-E123D2F78861}" presName="thickLine" presStyleLbl="alignNode1" presStyleIdx="5" presStyleCnt="6"/>
      <dgm:spPr/>
    </dgm:pt>
    <dgm:pt modelId="{17A6FF11-AF1A-49CD-B7A4-32A8D342DB96}" type="pres">
      <dgm:prSet presAssocID="{56DF87ED-319C-40DA-9CD3-E123D2F78861}" presName="horz1" presStyleCnt="0"/>
      <dgm:spPr/>
    </dgm:pt>
    <dgm:pt modelId="{C8DF8A8C-BF33-4E85-BD64-661B5DE78AA6}" type="pres">
      <dgm:prSet presAssocID="{56DF87ED-319C-40DA-9CD3-E123D2F78861}" presName="tx1" presStyleLbl="revTx" presStyleIdx="5" presStyleCnt="6"/>
      <dgm:spPr/>
    </dgm:pt>
    <dgm:pt modelId="{8916A26C-6965-4F35-884C-9C066265A919}" type="pres">
      <dgm:prSet presAssocID="{56DF87ED-319C-40DA-9CD3-E123D2F78861}" presName="vert1" presStyleCnt="0"/>
      <dgm:spPr/>
    </dgm:pt>
  </dgm:ptLst>
  <dgm:cxnLst>
    <dgm:cxn modelId="{536B9611-2BAD-4E43-BD1E-022E9F788E36}" srcId="{AAAA22A1-D5F2-4AA9-97A0-A35875E8F38B}" destId="{7E06FBEB-E9AE-4DC8-87E8-58958064A8E6}" srcOrd="1" destOrd="0" parTransId="{5892673B-9C3A-4895-8488-8D3F81C88155}" sibTransId="{05AEE64D-6053-4856-9AD8-4C693B8814DF}"/>
    <dgm:cxn modelId="{559DB015-3633-4A53-995C-551B36949AE7}" srcId="{AAAA22A1-D5F2-4AA9-97A0-A35875E8F38B}" destId="{FC5F4B90-CF17-4CF3-94B5-B7FFD28A97ED}" srcOrd="3" destOrd="0" parTransId="{F8630427-9459-46D3-8426-46DEF3A35903}" sibTransId="{CA3BB55B-1FE9-4D63-BEFF-B20CE2D23A60}"/>
    <dgm:cxn modelId="{D73F3B22-428D-4349-AEBF-44C3FFE20873}" type="presOf" srcId="{7E06FBEB-E9AE-4DC8-87E8-58958064A8E6}" destId="{79CC4DFA-BB6C-4979-9983-264D5DC207C2}" srcOrd="0" destOrd="0" presId="urn:microsoft.com/office/officeart/2008/layout/LinedList"/>
    <dgm:cxn modelId="{D9B39823-1F27-4F8D-B5FD-CD827A71C095}" type="presOf" srcId="{AAAA22A1-D5F2-4AA9-97A0-A35875E8F38B}" destId="{AAA067A0-F40E-48E8-B902-B8753614DBF1}" srcOrd="0" destOrd="0" presId="urn:microsoft.com/office/officeart/2008/layout/LinedList"/>
    <dgm:cxn modelId="{1D825430-4089-474A-A39F-B73F7F7CB0DA}" type="presOf" srcId="{7E5755DC-56D2-405D-83F9-F3F5A165BD64}" destId="{847BE93B-518E-466B-ABAE-FA9DFDB14DAA}" srcOrd="0" destOrd="0" presId="urn:microsoft.com/office/officeart/2008/layout/LinedList"/>
    <dgm:cxn modelId="{DAB63D49-EFE4-4575-8CD6-6B30779A21F0}" type="presOf" srcId="{56DF87ED-319C-40DA-9CD3-E123D2F78861}" destId="{C8DF8A8C-BF33-4E85-BD64-661B5DE78AA6}" srcOrd="0" destOrd="0" presId="urn:microsoft.com/office/officeart/2008/layout/LinedList"/>
    <dgm:cxn modelId="{A61E8497-0C0B-4BCD-8920-658E9D9D1562}" type="presOf" srcId="{F09CBB46-B97B-4F83-9004-80AB2CD98D1A}" destId="{859A2C94-7C6A-4709-BEA2-8C39362E557E}" srcOrd="0" destOrd="0" presId="urn:microsoft.com/office/officeart/2008/layout/LinedList"/>
    <dgm:cxn modelId="{F075F0A9-E1AD-47A0-B83B-1E223467948C}" srcId="{AAAA22A1-D5F2-4AA9-97A0-A35875E8F38B}" destId="{F09CBB46-B97B-4F83-9004-80AB2CD98D1A}" srcOrd="4" destOrd="0" parTransId="{6295D8BD-A3F2-404F-A15A-02028471A31B}" sibTransId="{60918CD5-50E7-413F-9929-8BCDED97E59C}"/>
    <dgm:cxn modelId="{43A1FBBA-9B5C-45AF-B2E9-846889A2CB81}" type="presOf" srcId="{FC5F4B90-CF17-4CF3-94B5-B7FFD28A97ED}" destId="{EC9D63F7-B21C-436D-A90D-BD5D1F9CE130}" srcOrd="0" destOrd="0" presId="urn:microsoft.com/office/officeart/2008/layout/LinedList"/>
    <dgm:cxn modelId="{1114E1C0-8D08-41BD-9892-F8A38B47E439}" srcId="{AAAA22A1-D5F2-4AA9-97A0-A35875E8F38B}" destId="{56DF87ED-319C-40DA-9CD3-E123D2F78861}" srcOrd="5" destOrd="0" parTransId="{921A3449-6AC4-4DA9-98F4-CD97888A837C}" sibTransId="{2E2699BF-B3D4-429A-93E7-1BF64A18F42F}"/>
    <dgm:cxn modelId="{5421D4C2-8D61-4150-A872-4AF95813B941}" srcId="{AAAA22A1-D5F2-4AA9-97A0-A35875E8F38B}" destId="{06D08CDC-7890-4227-834D-B5072888C182}" srcOrd="0" destOrd="0" parTransId="{587A1BB8-AF15-470A-A801-353902CA14AA}" sibTransId="{595B92CC-D21D-4111-9FD5-6AF643703A2D}"/>
    <dgm:cxn modelId="{D3E946CE-2F9B-4775-ACC5-01161D599BC0}" type="presOf" srcId="{06D08CDC-7890-4227-834D-B5072888C182}" destId="{813569C4-62C2-401B-9282-C637B99E137B}" srcOrd="0" destOrd="0" presId="urn:microsoft.com/office/officeart/2008/layout/LinedList"/>
    <dgm:cxn modelId="{B1D863FA-4900-49A2-A256-A6356F736755}" srcId="{AAAA22A1-D5F2-4AA9-97A0-A35875E8F38B}" destId="{7E5755DC-56D2-405D-83F9-F3F5A165BD64}" srcOrd="2" destOrd="0" parTransId="{324279EF-972E-4DD1-BED6-749DE0B4972F}" sibTransId="{926995C9-49CC-49CF-B532-04E5ECED478B}"/>
    <dgm:cxn modelId="{D09D6FA2-CA1E-487E-95B1-678962EB49F7}" type="presParOf" srcId="{AAA067A0-F40E-48E8-B902-B8753614DBF1}" destId="{268C6155-6BCF-4194-8C68-ABC82E1FF70B}" srcOrd="0" destOrd="0" presId="urn:microsoft.com/office/officeart/2008/layout/LinedList"/>
    <dgm:cxn modelId="{DA6E13EA-DB87-4CE8-9233-2C903A31A90D}" type="presParOf" srcId="{AAA067A0-F40E-48E8-B902-B8753614DBF1}" destId="{0B17DE28-3B49-4B35-9F0A-8A42558A0BB1}" srcOrd="1" destOrd="0" presId="urn:microsoft.com/office/officeart/2008/layout/LinedList"/>
    <dgm:cxn modelId="{70A8DCDF-DE19-4CFA-A7C0-7FB14B681517}" type="presParOf" srcId="{0B17DE28-3B49-4B35-9F0A-8A42558A0BB1}" destId="{813569C4-62C2-401B-9282-C637B99E137B}" srcOrd="0" destOrd="0" presId="urn:microsoft.com/office/officeart/2008/layout/LinedList"/>
    <dgm:cxn modelId="{1A9CA066-0F1D-4E05-8ACA-C687552FFC2C}" type="presParOf" srcId="{0B17DE28-3B49-4B35-9F0A-8A42558A0BB1}" destId="{C3801ED4-4B23-4F94-B2BE-D7D51D3C8F1E}" srcOrd="1" destOrd="0" presId="urn:microsoft.com/office/officeart/2008/layout/LinedList"/>
    <dgm:cxn modelId="{43CBEDC8-622C-4A4A-AFFD-DA9BEFC7D90B}" type="presParOf" srcId="{AAA067A0-F40E-48E8-B902-B8753614DBF1}" destId="{743BD317-50A6-4A12-A625-937EB76084B6}" srcOrd="2" destOrd="0" presId="urn:microsoft.com/office/officeart/2008/layout/LinedList"/>
    <dgm:cxn modelId="{A2AE13A2-902F-4E75-A5F8-809310E60D4B}" type="presParOf" srcId="{AAA067A0-F40E-48E8-B902-B8753614DBF1}" destId="{5BA746F4-F6A4-4D77-A963-9BF9488FF96F}" srcOrd="3" destOrd="0" presId="urn:microsoft.com/office/officeart/2008/layout/LinedList"/>
    <dgm:cxn modelId="{6862C4BC-19C8-49FF-9B8F-1F995DB41CD3}" type="presParOf" srcId="{5BA746F4-F6A4-4D77-A963-9BF9488FF96F}" destId="{79CC4DFA-BB6C-4979-9983-264D5DC207C2}" srcOrd="0" destOrd="0" presId="urn:microsoft.com/office/officeart/2008/layout/LinedList"/>
    <dgm:cxn modelId="{DBF4DBAB-B92F-40B3-A925-78B895CB071A}" type="presParOf" srcId="{5BA746F4-F6A4-4D77-A963-9BF9488FF96F}" destId="{0670BA67-4E23-4652-A707-0F7A4498CE09}" srcOrd="1" destOrd="0" presId="urn:microsoft.com/office/officeart/2008/layout/LinedList"/>
    <dgm:cxn modelId="{91363509-2751-4A7A-9678-8EF84CBBFEA9}" type="presParOf" srcId="{AAA067A0-F40E-48E8-B902-B8753614DBF1}" destId="{DE18857C-9849-4835-8CC7-6650B20E31E1}" srcOrd="4" destOrd="0" presId="urn:microsoft.com/office/officeart/2008/layout/LinedList"/>
    <dgm:cxn modelId="{E2441DA1-5850-429D-9014-E3C002A350EA}" type="presParOf" srcId="{AAA067A0-F40E-48E8-B902-B8753614DBF1}" destId="{2BBA6C23-2BA5-45EB-A42B-FCAA65E1D5E4}" srcOrd="5" destOrd="0" presId="urn:microsoft.com/office/officeart/2008/layout/LinedList"/>
    <dgm:cxn modelId="{9FD6A524-158D-4CA1-B0F7-ABDC647F5401}" type="presParOf" srcId="{2BBA6C23-2BA5-45EB-A42B-FCAA65E1D5E4}" destId="{847BE93B-518E-466B-ABAE-FA9DFDB14DAA}" srcOrd="0" destOrd="0" presId="urn:microsoft.com/office/officeart/2008/layout/LinedList"/>
    <dgm:cxn modelId="{E2B8F628-176D-4873-87B3-FC227365143F}" type="presParOf" srcId="{2BBA6C23-2BA5-45EB-A42B-FCAA65E1D5E4}" destId="{3F9132AB-628F-4A18-8D75-D23AF4F024E9}" srcOrd="1" destOrd="0" presId="urn:microsoft.com/office/officeart/2008/layout/LinedList"/>
    <dgm:cxn modelId="{6C9C8175-50FF-481E-B83B-75E90346399C}" type="presParOf" srcId="{AAA067A0-F40E-48E8-B902-B8753614DBF1}" destId="{CF6CE165-6618-45CF-89F3-C0C1171ABECC}" srcOrd="6" destOrd="0" presId="urn:microsoft.com/office/officeart/2008/layout/LinedList"/>
    <dgm:cxn modelId="{8FF6B0B8-EF58-4AB6-B3A7-2906D2024F85}" type="presParOf" srcId="{AAA067A0-F40E-48E8-B902-B8753614DBF1}" destId="{B4BF88CF-E18A-4C0B-B621-8FC8A15058F7}" srcOrd="7" destOrd="0" presId="urn:microsoft.com/office/officeart/2008/layout/LinedList"/>
    <dgm:cxn modelId="{C688A6D8-0C53-479B-AE29-7AF39624298C}" type="presParOf" srcId="{B4BF88CF-E18A-4C0B-B621-8FC8A15058F7}" destId="{EC9D63F7-B21C-436D-A90D-BD5D1F9CE130}" srcOrd="0" destOrd="0" presId="urn:microsoft.com/office/officeart/2008/layout/LinedList"/>
    <dgm:cxn modelId="{4F0AB3AC-4371-4D47-BBA6-FD7BEFAF6DA3}" type="presParOf" srcId="{B4BF88CF-E18A-4C0B-B621-8FC8A15058F7}" destId="{F78C2315-2754-4501-8471-7E4BCC179DB2}" srcOrd="1" destOrd="0" presId="urn:microsoft.com/office/officeart/2008/layout/LinedList"/>
    <dgm:cxn modelId="{B4CB706E-206B-4A5E-B0A4-92D3EBBC71CD}" type="presParOf" srcId="{AAA067A0-F40E-48E8-B902-B8753614DBF1}" destId="{A6A9F485-1FC8-41C5-AA3B-EB46A2402EB8}" srcOrd="8" destOrd="0" presId="urn:microsoft.com/office/officeart/2008/layout/LinedList"/>
    <dgm:cxn modelId="{6E9B0520-BF99-4AAB-BDEA-774C5BD74103}" type="presParOf" srcId="{AAA067A0-F40E-48E8-B902-B8753614DBF1}" destId="{C1D9D87D-9872-4F68-8DC8-7927B280F38C}" srcOrd="9" destOrd="0" presId="urn:microsoft.com/office/officeart/2008/layout/LinedList"/>
    <dgm:cxn modelId="{5D4BA61F-DF60-4954-88B3-105946C1C469}" type="presParOf" srcId="{C1D9D87D-9872-4F68-8DC8-7927B280F38C}" destId="{859A2C94-7C6A-4709-BEA2-8C39362E557E}" srcOrd="0" destOrd="0" presId="urn:microsoft.com/office/officeart/2008/layout/LinedList"/>
    <dgm:cxn modelId="{CE1785E4-B1EA-417E-83CB-A0919E4B830D}" type="presParOf" srcId="{C1D9D87D-9872-4F68-8DC8-7927B280F38C}" destId="{684F3F36-31FC-444F-9D0E-F894ADEA931C}" srcOrd="1" destOrd="0" presId="urn:microsoft.com/office/officeart/2008/layout/LinedList"/>
    <dgm:cxn modelId="{C7D999B5-EB09-4F52-9B86-477703585900}" type="presParOf" srcId="{AAA067A0-F40E-48E8-B902-B8753614DBF1}" destId="{E7A17531-BE00-414C-B13F-E71F6EFE91C7}" srcOrd="10" destOrd="0" presId="urn:microsoft.com/office/officeart/2008/layout/LinedList"/>
    <dgm:cxn modelId="{00E3FD55-026C-49C1-B632-14E0FEE0D46F}" type="presParOf" srcId="{AAA067A0-F40E-48E8-B902-B8753614DBF1}" destId="{17A6FF11-AF1A-49CD-B7A4-32A8D342DB96}" srcOrd="11" destOrd="0" presId="urn:microsoft.com/office/officeart/2008/layout/LinedList"/>
    <dgm:cxn modelId="{DF8004AB-4672-4A8E-AC17-6289D245B6F3}" type="presParOf" srcId="{17A6FF11-AF1A-49CD-B7A4-32A8D342DB96}" destId="{C8DF8A8C-BF33-4E85-BD64-661B5DE78AA6}" srcOrd="0" destOrd="0" presId="urn:microsoft.com/office/officeart/2008/layout/LinedList"/>
    <dgm:cxn modelId="{A1ABF9D9-7D79-4E89-B18D-28E25E90B319}" type="presParOf" srcId="{17A6FF11-AF1A-49CD-B7A4-32A8D342DB96}" destId="{8916A26C-6965-4F35-884C-9C066265A91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D3FC83F-6973-417F-A712-F770E7A30FEA}" type="doc">
      <dgm:prSet loTypeId="urn:microsoft.com/office/officeart/2008/layout/LinedList" loCatId="list" qsTypeId="urn:microsoft.com/office/officeart/2005/8/quickstyle/simple2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DE2DB914-88DB-4B28-B2EA-6B14BC690919}">
      <dgm:prSet/>
      <dgm:spPr/>
      <dgm:t>
        <a:bodyPr/>
        <a:lstStyle/>
        <a:p>
          <a:r>
            <a:rPr lang="hr-HR"/>
            <a:t>Canva – posteri, videozapisi, okviri</a:t>
          </a:r>
          <a:endParaRPr lang="en-US"/>
        </a:p>
      </dgm:t>
    </dgm:pt>
    <dgm:pt modelId="{891DE7B8-1AD1-4B4B-83ED-834CEBB283EE}" type="parTrans" cxnId="{890C2F02-8EC1-4C9F-90AE-13F99004391C}">
      <dgm:prSet/>
      <dgm:spPr/>
      <dgm:t>
        <a:bodyPr/>
        <a:lstStyle/>
        <a:p>
          <a:endParaRPr lang="en-US"/>
        </a:p>
      </dgm:t>
    </dgm:pt>
    <dgm:pt modelId="{C42E0B3F-3FD3-4256-AB71-36C88965FA32}" type="sibTrans" cxnId="{890C2F02-8EC1-4C9F-90AE-13F99004391C}">
      <dgm:prSet/>
      <dgm:spPr/>
      <dgm:t>
        <a:bodyPr/>
        <a:lstStyle/>
        <a:p>
          <a:endParaRPr lang="en-US"/>
        </a:p>
      </dgm:t>
    </dgm:pt>
    <dgm:pt modelId="{0A185F0E-0796-4E05-ACBA-8BDEA0649C70}">
      <dgm:prSet/>
      <dgm:spPr/>
      <dgm:t>
        <a:bodyPr/>
        <a:lstStyle/>
        <a:p>
          <a:r>
            <a:rPr lang="hr-HR" dirty="0" err="1"/>
            <a:t>Skribbl</a:t>
          </a:r>
          <a:endParaRPr lang="hr-HR" dirty="0"/>
        </a:p>
        <a:p>
          <a:r>
            <a:rPr lang="en-US" dirty="0" err="1">
              <a:hlinkClick xmlns:r="http://schemas.openxmlformats.org/officeDocument/2006/relationships" r:id="rId1"/>
            </a:rPr>
            <a:t>skribbl</a:t>
          </a:r>
          <a:r>
            <a:rPr lang="en-US" dirty="0">
              <a:hlinkClick xmlns:r="http://schemas.openxmlformats.org/officeDocument/2006/relationships" r:id="rId1"/>
            </a:rPr>
            <a:t> - Free Multiplayer Drawing &amp; Guessing Game</a:t>
          </a:r>
          <a:endParaRPr lang="en-US" dirty="0"/>
        </a:p>
      </dgm:t>
    </dgm:pt>
    <dgm:pt modelId="{DDF86A5A-81A2-4968-BEB2-7F1BDAC1D7C0}" type="parTrans" cxnId="{34D3E7F6-CACC-4FA7-B3B4-D57BBA3BF214}">
      <dgm:prSet/>
      <dgm:spPr/>
      <dgm:t>
        <a:bodyPr/>
        <a:lstStyle/>
        <a:p>
          <a:endParaRPr lang="en-US"/>
        </a:p>
      </dgm:t>
    </dgm:pt>
    <dgm:pt modelId="{13B85F1A-443B-4FDB-AEB7-4758AACEF8F2}" type="sibTrans" cxnId="{34D3E7F6-CACC-4FA7-B3B4-D57BBA3BF214}">
      <dgm:prSet/>
      <dgm:spPr/>
      <dgm:t>
        <a:bodyPr/>
        <a:lstStyle/>
        <a:p>
          <a:endParaRPr lang="en-US"/>
        </a:p>
      </dgm:t>
    </dgm:pt>
    <dgm:pt modelId="{B2275EC4-FA34-4BD4-9A68-9FDE738C505D}">
      <dgm:prSet/>
      <dgm:spPr/>
      <dgm:t>
        <a:bodyPr/>
        <a:lstStyle/>
        <a:p>
          <a:r>
            <a:rPr lang="hr-HR" dirty="0" err="1"/>
            <a:t>Goosechase</a:t>
          </a:r>
          <a:r>
            <a:rPr lang="hr-HR" dirty="0"/>
            <a:t> – potraga za blagom</a:t>
          </a:r>
        </a:p>
        <a:p>
          <a:r>
            <a:rPr lang="en-US" dirty="0">
              <a:hlinkClick xmlns:r="http://schemas.openxmlformats.org/officeDocument/2006/relationships" r:id="rId2"/>
            </a:rPr>
            <a:t>The Original Interactive Experiences App | </a:t>
          </a:r>
          <a:r>
            <a:rPr lang="en-US" dirty="0" err="1">
              <a:hlinkClick xmlns:r="http://schemas.openxmlformats.org/officeDocument/2006/relationships" r:id="rId2"/>
            </a:rPr>
            <a:t>Goosechase</a:t>
          </a:r>
          <a:endParaRPr lang="en-US" dirty="0"/>
        </a:p>
      </dgm:t>
    </dgm:pt>
    <dgm:pt modelId="{B3967D48-19A5-43C9-873E-5099B9B7AD04}" type="parTrans" cxnId="{D8416BE4-F5A7-4CF3-87CB-C87F34B8B758}">
      <dgm:prSet/>
      <dgm:spPr/>
      <dgm:t>
        <a:bodyPr/>
        <a:lstStyle/>
        <a:p>
          <a:endParaRPr lang="en-US"/>
        </a:p>
      </dgm:t>
    </dgm:pt>
    <dgm:pt modelId="{E4EA4906-E341-4579-802A-55BFC9C16335}" type="sibTrans" cxnId="{D8416BE4-F5A7-4CF3-87CB-C87F34B8B758}">
      <dgm:prSet/>
      <dgm:spPr/>
      <dgm:t>
        <a:bodyPr/>
        <a:lstStyle/>
        <a:p>
          <a:endParaRPr lang="en-US"/>
        </a:p>
      </dgm:t>
    </dgm:pt>
    <dgm:pt modelId="{EAE2B67B-80F8-45EA-85F7-14CFED31ADC2}">
      <dgm:prSet/>
      <dgm:spPr/>
      <dgm:t>
        <a:bodyPr/>
        <a:lstStyle/>
        <a:p>
          <a:r>
            <a:rPr lang="hr-HR" dirty="0">
              <a:hlinkClick xmlns:r="http://schemas.openxmlformats.org/officeDocument/2006/relationships" r:id="rId3"/>
            </a:rPr>
            <a:t>OBS studio</a:t>
          </a:r>
          <a:r>
            <a:rPr lang="hr-HR" dirty="0"/>
            <a:t> – video vijesti, mnoštvo mogućnosti, treba vremena, prijenos uživo (putem mobitela ili drugog računala </a:t>
          </a:r>
          <a:r>
            <a:rPr lang="hr-HR" dirty="0" err="1"/>
            <a:t>vdo.ninja</a:t>
          </a:r>
          <a:r>
            <a:rPr lang="hr-HR" dirty="0"/>
            <a:t>)</a:t>
          </a:r>
          <a:endParaRPr lang="en-US" dirty="0"/>
        </a:p>
      </dgm:t>
    </dgm:pt>
    <dgm:pt modelId="{1775AA92-DFF2-45B2-AF28-42D54AAC7D60}" type="parTrans" cxnId="{F6EC1984-3BE1-4F68-942E-8AAFBEFDDF66}">
      <dgm:prSet/>
      <dgm:spPr/>
      <dgm:t>
        <a:bodyPr/>
        <a:lstStyle/>
        <a:p>
          <a:endParaRPr lang="en-US"/>
        </a:p>
      </dgm:t>
    </dgm:pt>
    <dgm:pt modelId="{FBE0AFB2-0F52-43DB-9FF7-A81D7FAC9F79}" type="sibTrans" cxnId="{F6EC1984-3BE1-4F68-942E-8AAFBEFDDF66}">
      <dgm:prSet/>
      <dgm:spPr/>
      <dgm:t>
        <a:bodyPr/>
        <a:lstStyle/>
        <a:p>
          <a:endParaRPr lang="en-US"/>
        </a:p>
      </dgm:t>
    </dgm:pt>
    <dgm:pt modelId="{F60F6839-F78C-41A5-BDB5-00784160E991}">
      <dgm:prSet/>
      <dgm:spPr/>
      <dgm:t>
        <a:bodyPr/>
        <a:lstStyle/>
        <a:p>
          <a:r>
            <a:rPr lang="hr-HR" dirty="0" err="1">
              <a:hlinkClick xmlns:r="http://schemas.openxmlformats.org/officeDocument/2006/relationships" r:id="rId4"/>
            </a:rPr>
            <a:t>Trello</a:t>
          </a:r>
          <a:r>
            <a:rPr lang="hr-HR" dirty="0"/>
            <a:t> – kao </a:t>
          </a:r>
          <a:r>
            <a:rPr lang="hr-HR" dirty="0" err="1"/>
            <a:t>Padlet</a:t>
          </a:r>
          <a:endParaRPr lang="en-US" dirty="0"/>
        </a:p>
      </dgm:t>
    </dgm:pt>
    <dgm:pt modelId="{905B6E0C-EB29-4AEE-A941-3F19C7A4315E}" type="parTrans" cxnId="{DF0A6922-6D32-4DCE-9615-CEAC510C3E2E}">
      <dgm:prSet/>
      <dgm:spPr/>
      <dgm:t>
        <a:bodyPr/>
        <a:lstStyle/>
        <a:p>
          <a:endParaRPr lang="hr-HR"/>
        </a:p>
      </dgm:t>
    </dgm:pt>
    <dgm:pt modelId="{83BE7F99-8891-4334-81F9-5E42A3DA9C6F}" type="sibTrans" cxnId="{DF0A6922-6D32-4DCE-9615-CEAC510C3E2E}">
      <dgm:prSet/>
      <dgm:spPr/>
      <dgm:t>
        <a:bodyPr/>
        <a:lstStyle/>
        <a:p>
          <a:endParaRPr lang="hr-HR"/>
        </a:p>
      </dgm:t>
    </dgm:pt>
    <dgm:pt modelId="{05FEB905-8D49-4584-B6CE-7687C63F1537}" type="pres">
      <dgm:prSet presAssocID="{6D3FC83F-6973-417F-A712-F770E7A30FEA}" presName="vert0" presStyleCnt="0">
        <dgm:presLayoutVars>
          <dgm:dir/>
          <dgm:animOne val="branch"/>
          <dgm:animLvl val="lvl"/>
        </dgm:presLayoutVars>
      </dgm:prSet>
      <dgm:spPr/>
    </dgm:pt>
    <dgm:pt modelId="{42F0B603-9EC7-49E5-96E6-3EE5B2BBBC5B}" type="pres">
      <dgm:prSet presAssocID="{DE2DB914-88DB-4B28-B2EA-6B14BC690919}" presName="thickLine" presStyleLbl="alignNode1" presStyleIdx="0" presStyleCnt="5"/>
      <dgm:spPr/>
    </dgm:pt>
    <dgm:pt modelId="{05CA3398-6D9D-4242-B7B7-6709EB3ABDDC}" type="pres">
      <dgm:prSet presAssocID="{DE2DB914-88DB-4B28-B2EA-6B14BC690919}" presName="horz1" presStyleCnt="0"/>
      <dgm:spPr/>
    </dgm:pt>
    <dgm:pt modelId="{26E7105E-AEE7-4C3D-AE7B-9446435B714A}" type="pres">
      <dgm:prSet presAssocID="{DE2DB914-88DB-4B28-B2EA-6B14BC690919}" presName="tx1" presStyleLbl="revTx" presStyleIdx="0" presStyleCnt="5"/>
      <dgm:spPr/>
    </dgm:pt>
    <dgm:pt modelId="{9D401819-FA77-46F3-A30C-458862D4601E}" type="pres">
      <dgm:prSet presAssocID="{DE2DB914-88DB-4B28-B2EA-6B14BC690919}" presName="vert1" presStyleCnt="0"/>
      <dgm:spPr/>
    </dgm:pt>
    <dgm:pt modelId="{56C39ACD-30BE-4B16-8B82-8421785FFC92}" type="pres">
      <dgm:prSet presAssocID="{0A185F0E-0796-4E05-ACBA-8BDEA0649C70}" presName="thickLine" presStyleLbl="alignNode1" presStyleIdx="1" presStyleCnt="5"/>
      <dgm:spPr/>
    </dgm:pt>
    <dgm:pt modelId="{827FF876-3BAB-4DE1-8A88-AE41006C8804}" type="pres">
      <dgm:prSet presAssocID="{0A185F0E-0796-4E05-ACBA-8BDEA0649C70}" presName="horz1" presStyleCnt="0"/>
      <dgm:spPr/>
    </dgm:pt>
    <dgm:pt modelId="{E4842831-38F7-48AA-8238-B1B1ECD5EA41}" type="pres">
      <dgm:prSet presAssocID="{0A185F0E-0796-4E05-ACBA-8BDEA0649C70}" presName="tx1" presStyleLbl="revTx" presStyleIdx="1" presStyleCnt="5" custScaleY="124879"/>
      <dgm:spPr/>
    </dgm:pt>
    <dgm:pt modelId="{6C5892AC-3E7F-41E6-8203-F1E29620C6CF}" type="pres">
      <dgm:prSet presAssocID="{0A185F0E-0796-4E05-ACBA-8BDEA0649C70}" presName="vert1" presStyleCnt="0"/>
      <dgm:spPr/>
    </dgm:pt>
    <dgm:pt modelId="{FD743AA6-1E98-466E-8ADE-B237D9851619}" type="pres">
      <dgm:prSet presAssocID="{B2275EC4-FA34-4BD4-9A68-9FDE738C505D}" presName="thickLine" presStyleLbl="alignNode1" presStyleIdx="2" presStyleCnt="5"/>
      <dgm:spPr/>
    </dgm:pt>
    <dgm:pt modelId="{5E8239D9-F15B-41BA-ABF1-CCBF4F73AED0}" type="pres">
      <dgm:prSet presAssocID="{B2275EC4-FA34-4BD4-9A68-9FDE738C505D}" presName="horz1" presStyleCnt="0"/>
      <dgm:spPr/>
    </dgm:pt>
    <dgm:pt modelId="{C0F085B8-0CA3-4989-9869-9E6A8F251DE3}" type="pres">
      <dgm:prSet presAssocID="{B2275EC4-FA34-4BD4-9A68-9FDE738C505D}" presName="tx1" presStyleLbl="revTx" presStyleIdx="2" presStyleCnt="5" custScaleY="120859"/>
      <dgm:spPr/>
    </dgm:pt>
    <dgm:pt modelId="{A254893F-728E-4D0B-8D00-B1FFA3643BB3}" type="pres">
      <dgm:prSet presAssocID="{B2275EC4-FA34-4BD4-9A68-9FDE738C505D}" presName="vert1" presStyleCnt="0"/>
      <dgm:spPr/>
    </dgm:pt>
    <dgm:pt modelId="{4F233D67-8069-4864-B07D-0B4FD8B32437}" type="pres">
      <dgm:prSet presAssocID="{EAE2B67B-80F8-45EA-85F7-14CFED31ADC2}" presName="thickLine" presStyleLbl="alignNode1" presStyleIdx="3" presStyleCnt="5"/>
      <dgm:spPr/>
    </dgm:pt>
    <dgm:pt modelId="{5A40F8DD-4684-4760-8567-AFCCE216737F}" type="pres">
      <dgm:prSet presAssocID="{EAE2B67B-80F8-45EA-85F7-14CFED31ADC2}" presName="horz1" presStyleCnt="0"/>
      <dgm:spPr/>
    </dgm:pt>
    <dgm:pt modelId="{56102068-CE4E-448B-8E1C-282D20FE61A1}" type="pres">
      <dgm:prSet presAssocID="{EAE2B67B-80F8-45EA-85F7-14CFED31ADC2}" presName="tx1" presStyleLbl="revTx" presStyleIdx="3" presStyleCnt="5"/>
      <dgm:spPr/>
    </dgm:pt>
    <dgm:pt modelId="{BDB64729-969F-4F83-8E1A-36D823F12A43}" type="pres">
      <dgm:prSet presAssocID="{EAE2B67B-80F8-45EA-85F7-14CFED31ADC2}" presName="vert1" presStyleCnt="0"/>
      <dgm:spPr/>
    </dgm:pt>
    <dgm:pt modelId="{9057032B-DAF7-47B3-BEF5-F13B38C12977}" type="pres">
      <dgm:prSet presAssocID="{F60F6839-F78C-41A5-BDB5-00784160E991}" presName="thickLine" presStyleLbl="alignNode1" presStyleIdx="4" presStyleCnt="5"/>
      <dgm:spPr/>
    </dgm:pt>
    <dgm:pt modelId="{88E01EBC-3272-40F8-A8BD-202E840C3C04}" type="pres">
      <dgm:prSet presAssocID="{F60F6839-F78C-41A5-BDB5-00784160E991}" presName="horz1" presStyleCnt="0"/>
      <dgm:spPr/>
    </dgm:pt>
    <dgm:pt modelId="{A4217C84-FA9F-495A-8AAD-3E002C8C710D}" type="pres">
      <dgm:prSet presAssocID="{F60F6839-F78C-41A5-BDB5-00784160E991}" presName="tx1" presStyleLbl="revTx" presStyleIdx="4" presStyleCnt="5"/>
      <dgm:spPr/>
    </dgm:pt>
    <dgm:pt modelId="{FAA055B6-B897-498F-86AC-0AB2D9E9BC64}" type="pres">
      <dgm:prSet presAssocID="{F60F6839-F78C-41A5-BDB5-00784160E991}" presName="vert1" presStyleCnt="0"/>
      <dgm:spPr/>
    </dgm:pt>
  </dgm:ptLst>
  <dgm:cxnLst>
    <dgm:cxn modelId="{890C2F02-8EC1-4C9F-90AE-13F99004391C}" srcId="{6D3FC83F-6973-417F-A712-F770E7A30FEA}" destId="{DE2DB914-88DB-4B28-B2EA-6B14BC690919}" srcOrd="0" destOrd="0" parTransId="{891DE7B8-1AD1-4B4B-83ED-834CEBB283EE}" sibTransId="{C42E0B3F-3FD3-4256-AB71-36C88965FA32}"/>
    <dgm:cxn modelId="{7696240B-8E71-432F-A957-D3F158C4D3CC}" type="presOf" srcId="{B2275EC4-FA34-4BD4-9A68-9FDE738C505D}" destId="{C0F085B8-0CA3-4989-9869-9E6A8F251DE3}" srcOrd="0" destOrd="0" presId="urn:microsoft.com/office/officeart/2008/layout/LinedList"/>
    <dgm:cxn modelId="{68AEE01A-CF3D-4D25-B165-1552658929B7}" type="presOf" srcId="{DE2DB914-88DB-4B28-B2EA-6B14BC690919}" destId="{26E7105E-AEE7-4C3D-AE7B-9446435B714A}" srcOrd="0" destOrd="0" presId="urn:microsoft.com/office/officeart/2008/layout/LinedList"/>
    <dgm:cxn modelId="{DF0A6922-6D32-4DCE-9615-CEAC510C3E2E}" srcId="{6D3FC83F-6973-417F-A712-F770E7A30FEA}" destId="{F60F6839-F78C-41A5-BDB5-00784160E991}" srcOrd="4" destOrd="0" parTransId="{905B6E0C-EB29-4AEE-A941-3F19C7A4315E}" sibTransId="{83BE7F99-8891-4334-81F9-5E42A3DA9C6F}"/>
    <dgm:cxn modelId="{F6EC1984-3BE1-4F68-942E-8AAFBEFDDF66}" srcId="{6D3FC83F-6973-417F-A712-F770E7A30FEA}" destId="{EAE2B67B-80F8-45EA-85F7-14CFED31ADC2}" srcOrd="3" destOrd="0" parTransId="{1775AA92-DFF2-45B2-AF28-42D54AAC7D60}" sibTransId="{FBE0AFB2-0F52-43DB-9FF7-A81D7FAC9F79}"/>
    <dgm:cxn modelId="{2352EB9C-869E-489A-9FF0-C21E6D935FC9}" type="presOf" srcId="{EAE2B67B-80F8-45EA-85F7-14CFED31ADC2}" destId="{56102068-CE4E-448B-8E1C-282D20FE61A1}" srcOrd="0" destOrd="0" presId="urn:microsoft.com/office/officeart/2008/layout/LinedList"/>
    <dgm:cxn modelId="{C7FA75A0-DB0A-4051-9B85-5AC5E070FCA6}" type="presOf" srcId="{6D3FC83F-6973-417F-A712-F770E7A30FEA}" destId="{05FEB905-8D49-4584-B6CE-7687C63F1537}" srcOrd="0" destOrd="0" presId="urn:microsoft.com/office/officeart/2008/layout/LinedList"/>
    <dgm:cxn modelId="{19DC2EAC-6671-44E2-A5F0-472109D4BCFB}" type="presOf" srcId="{0A185F0E-0796-4E05-ACBA-8BDEA0649C70}" destId="{E4842831-38F7-48AA-8238-B1B1ECD5EA41}" srcOrd="0" destOrd="0" presId="urn:microsoft.com/office/officeart/2008/layout/LinedList"/>
    <dgm:cxn modelId="{96072DB2-31EF-4690-94F6-E39EB0B9DE99}" type="presOf" srcId="{F60F6839-F78C-41A5-BDB5-00784160E991}" destId="{A4217C84-FA9F-495A-8AAD-3E002C8C710D}" srcOrd="0" destOrd="0" presId="urn:microsoft.com/office/officeart/2008/layout/LinedList"/>
    <dgm:cxn modelId="{D8416BE4-F5A7-4CF3-87CB-C87F34B8B758}" srcId="{6D3FC83F-6973-417F-A712-F770E7A30FEA}" destId="{B2275EC4-FA34-4BD4-9A68-9FDE738C505D}" srcOrd="2" destOrd="0" parTransId="{B3967D48-19A5-43C9-873E-5099B9B7AD04}" sibTransId="{E4EA4906-E341-4579-802A-55BFC9C16335}"/>
    <dgm:cxn modelId="{34D3E7F6-CACC-4FA7-B3B4-D57BBA3BF214}" srcId="{6D3FC83F-6973-417F-A712-F770E7A30FEA}" destId="{0A185F0E-0796-4E05-ACBA-8BDEA0649C70}" srcOrd="1" destOrd="0" parTransId="{DDF86A5A-81A2-4968-BEB2-7F1BDAC1D7C0}" sibTransId="{13B85F1A-443B-4FDB-AEB7-4758AACEF8F2}"/>
    <dgm:cxn modelId="{7A1A684D-AC5F-498E-9867-35725F97B961}" type="presParOf" srcId="{05FEB905-8D49-4584-B6CE-7687C63F1537}" destId="{42F0B603-9EC7-49E5-96E6-3EE5B2BBBC5B}" srcOrd="0" destOrd="0" presId="urn:microsoft.com/office/officeart/2008/layout/LinedList"/>
    <dgm:cxn modelId="{E2FC53C7-11E7-47F1-AF60-7C89D02A7D55}" type="presParOf" srcId="{05FEB905-8D49-4584-B6CE-7687C63F1537}" destId="{05CA3398-6D9D-4242-B7B7-6709EB3ABDDC}" srcOrd="1" destOrd="0" presId="urn:microsoft.com/office/officeart/2008/layout/LinedList"/>
    <dgm:cxn modelId="{C9051EBE-8805-42C7-A2EF-F69894F29180}" type="presParOf" srcId="{05CA3398-6D9D-4242-B7B7-6709EB3ABDDC}" destId="{26E7105E-AEE7-4C3D-AE7B-9446435B714A}" srcOrd="0" destOrd="0" presId="urn:microsoft.com/office/officeart/2008/layout/LinedList"/>
    <dgm:cxn modelId="{18573E32-25CF-4CC2-B063-CC279C1A332A}" type="presParOf" srcId="{05CA3398-6D9D-4242-B7B7-6709EB3ABDDC}" destId="{9D401819-FA77-46F3-A30C-458862D4601E}" srcOrd="1" destOrd="0" presId="urn:microsoft.com/office/officeart/2008/layout/LinedList"/>
    <dgm:cxn modelId="{9100EC8F-B2F8-4148-81FA-8B0DA56C005C}" type="presParOf" srcId="{05FEB905-8D49-4584-B6CE-7687C63F1537}" destId="{56C39ACD-30BE-4B16-8B82-8421785FFC92}" srcOrd="2" destOrd="0" presId="urn:microsoft.com/office/officeart/2008/layout/LinedList"/>
    <dgm:cxn modelId="{7BED3BC1-5A1F-44B4-885E-FAB5255C919F}" type="presParOf" srcId="{05FEB905-8D49-4584-B6CE-7687C63F1537}" destId="{827FF876-3BAB-4DE1-8A88-AE41006C8804}" srcOrd="3" destOrd="0" presId="urn:microsoft.com/office/officeart/2008/layout/LinedList"/>
    <dgm:cxn modelId="{18567995-451B-4AD4-B6A5-97929816F382}" type="presParOf" srcId="{827FF876-3BAB-4DE1-8A88-AE41006C8804}" destId="{E4842831-38F7-48AA-8238-B1B1ECD5EA41}" srcOrd="0" destOrd="0" presId="urn:microsoft.com/office/officeart/2008/layout/LinedList"/>
    <dgm:cxn modelId="{CF17C191-CDB1-474C-8371-5E3D9F9B33B4}" type="presParOf" srcId="{827FF876-3BAB-4DE1-8A88-AE41006C8804}" destId="{6C5892AC-3E7F-41E6-8203-F1E29620C6CF}" srcOrd="1" destOrd="0" presId="urn:microsoft.com/office/officeart/2008/layout/LinedList"/>
    <dgm:cxn modelId="{7B2D7F8E-08E2-4209-AE52-827E6963D69C}" type="presParOf" srcId="{05FEB905-8D49-4584-B6CE-7687C63F1537}" destId="{FD743AA6-1E98-466E-8ADE-B237D9851619}" srcOrd="4" destOrd="0" presId="urn:microsoft.com/office/officeart/2008/layout/LinedList"/>
    <dgm:cxn modelId="{BDC2AD9F-3CB5-415F-BEC6-2A4BBEDF66E1}" type="presParOf" srcId="{05FEB905-8D49-4584-B6CE-7687C63F1537}" destId="{5E8239D9-F15B-41BA-ABF1-CCBF4F73AED0}" srcOrd="5" destOrd="0" presId="urn:microsoft.com/office/officeart/2008/layout/LinedList"/>
    <dgm:cxn modelId="{569A9799-D1D9-43FC-82DA-04E2B8581564}" type="presParOf" srcId="{5E8239D9-F15B-41BA-ABF1-CCBF4F73AED0}" destId="{C0F085B8-0CA3-4989-9869-9E6A8F251DE3}" srcOrd="0" destOrd="0" presId="urn:microsoft.com/office/officeart/2008/layout/LinedList"/>
    <dgm:cxn modelId="{17B9C8DD-2B49-43FC-BC8C-21847F7A2362}" type="presParOf" srcId="{5E8239D9-F15B-41BA-ABF1-CCBF4F73AED0}" destId="{A254893F-728E-4D0B-8D00-B1FFA3643BB3}" srcOrd="1" destOrd="0" presId="urn:microsoft.com/office/officeart/2008/layout/LinedList"/>
    <dgm:cxn modelId="{90C97F3B-FB10-4DEB-B570-17D07D59C2B9}" type="presParOf" srcId="{05FEB905-8D49-4584-B6CE-7687C63F1537}" destId="{4F233D67-8069-4864-B07D-0B4FD8B32437}" srcOrd="6" destOrd="0" presId="urn:microsoft.com/office/officeart/2008/layout/LinedList"/>
    <dgm:cxn modelId="{DE08D3CC-CB9F-4C06-A971-C6C238FF234A}" type="presParOf" srcId="{05FEB905-8D49-4584-B6CE-7687C63F1537}" destId="{5A40F8DD-4684-4760-8567-AFCCE216737F}" srcOrd="7" destOrd="0" presId="urn:microsoft.com/office/officeart/2008/layout/LinedList"/>
    <dgm:cxn modelId="{C8FE344B-365C-4E1A-8A82-757B0A92F118}" type="presParOf" srcId="{5A40F8DD-4684-4760-8567-AFCCE216737F}" destId="{56102068-CE4E-448B-8E1C-282D20FE61A1}" srcOrd="0" destOrd="0" presId="urn:microsoft.com/office/officeart/2008/layout/LinedList"/>
    <dgm:cxn modelId="{53664878-2B28-4F60-9AF5-DD903AE6EE68}" type="presParOf" srcId="{5A40F8DD-4684-4760-8567-AFCCE216737F}" destId="{BDB64729-969F-4F83-8E1A-36D823F12A43}" srcOrd="1" destOrd="0" presId="urn:microsoft.com/office/officeart/2008/layout/LinedList"/>
    <dgm:cxn modelId="{F137116C-DC4D-4E9F-AA0B-225DA95F1BCE}" type="presParOf" srcId="{05FEB905-8D49-4584-B6CE-7687C63F1537}" destId="{9057032B-DAF7-47B3-BEF5-F13B38C12977}" srcOrd="8" destOrd="0" presId="urn:microsoft.com/office/officeart/2008/layout/LinedList"/>
    <dgm:cxn modelId="{0818D228-C983-4236-ABD6-BA46F88912EC}" type="presParOf" srcId="{05FEB905-8D49-4584-B6CE-7687C63F1537}" destId="{88E01EBC-3272-40F8-A8BD-202E840C3C04}" srcOrd="9" destOrd="0" presId="urn:microsoft.com/office/officeart/2008/layout/LinedList"/>
    <dgm:cxn modelId="{8BA794DF-4CEE-4047-8452-680F6591A87E}" type="presParOf" srcId="{88E01EBC-3272-40F8-A8BD-202E840C3C04}" destId="{A4217C84-FA9F-495A-8AAD-3E002C8C710D}" srcOrd="0" destOrd="0" presId="urn:microsoft.com/office/officeart/2008/layout/LinedList"/>
    <dgm:cxn modelId="{2D7D238B-0D59-4D93-8EAB-7C2AA01986A2}" type="presParOf" srcId="{88E01EBC-3272-40F8-A8BD-202E840C3C04}" destId="{FAA055B6-B897-498F-86AC-0AB2D9E9BC6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DEB148B-D27B-45B1-B4E5-9A57822E8B2B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7F5C265-5555-4BD8-B70D-EABE1A728A6E}">
      <dgm:prSet/>
      <dgm:spPr/>
      <dgm:t>
        <a:bodyPr/>
        <a:lstStyle/>
        <a:p>
          <a:r>
            <a:rPr lang="hr-HR" dirty="0">
              <a:hlinkClick xmlns:r="http://schemas.openxmlformats.org/officeDocument/2006/relationships" r:id="rId1"/>
            </a:rPr>
            <a:t>https://youtu.be/wLfZL9PZI9k</a:t>
          </a:r>
          <a:endParaRPr lang="en-US" dirty="0"/>
        </a:p>
      </dgm:t>
    </dgm:pt>
    <dgm:pt modelId="{3C832AF6-BE9D-41C6-97A2-84D38C7D72C8}" type="parTrans" cxnId="{3BA7FC90-2C47-4FEA-BF07-43E35BDC1522}">
      <dgm:prSet/>
      <dgm:spPr/>
      <dgm:t>
        <a:bodyPr/>
        <a:lstStyle/>
        <a:p>
          <a:endParaRPr lang="en-US"/>
        </a:p>
      </dgm:t>
    </dgm:pt>
    <dgm:pt modelId="{F01C2884-9D51-4A8C-B0B8-A450965DC1F3}" type="sibTrans" cxnId="{3BA7FC90-2C47-4FEA-BF07-43E35BDC1522}">
      <dgm:prSet/>
      <dgm:spPr/>
      <dgm:t>
        <a:bodyPr/>
        <a:lstStyle/>
        <a:p>
          <a:endParaRPr lang="en-US"/>
        </a:p>
      </dgm:t>
    </dgm:pt>
    <dgm:pt modelId="{5C49F8F0-87C9-4000-860E-5AA7C2FD7A29}">
      <dgm:prSet/>
      <dgm:spPr/>
      <dgm:t>
        <a:bodyPr/>
        <a:lstStyle/>
        <a:p>
          <a:r>
            <a:rPr lang="hr-HR">
              <a:hlinkClick xmlns:r="http://schemas.openxmlformats.org/officeDocument/2006/relationships" r:id="rId2"/>
            </a:rPr>
            <a:t>https://youtu.be/MLvKzXqQUog</a:t>
          </a:r>
          <a:endParaRPr lang="en-US"/>
        </a:p>
      </dgm:t>
    </dgm:pt>
    <dgm:pt modelId="{51077705-65C6-4854-8AD1-5C0C9742965D}" type="parTrans" cxnId="{3E140995-13C4-4C3B-B8D6-172A69D11DCA}">
      <dgm:prSet/>
      <dgm:spPr/>
      <dgm:t>
        <a:bodyPr/>
        <a:lstStyle/>
        <a:p>
          <a:endParaRPr lang="en-US"/>
        </a:p>
      </dgm:t>
    </dgm:pt>
    <dgm:pt modelId="{2186F2A7-4C27-4CD0-957F-1BFDE168D637}" type="sibTrans" cxnId="{3E140995-13C4-4C3B-B8D6-172A69D11DCA}">
      <dgm:prSet/>
      <dgm:spPr/>
      <dgm:t>
        <a:bodyPr/>
        <a:lstStyle/>
        <a:p>
          <a:endParaRPr lang="en-US"/>
        </a:p>
      </dgm:t>
    </dgm:pt>
    <dgm:pt modelId="{002E1688-CFDA-4BC5-85A7-B4B08B17F20E}">
      <dgm:prSet/>
      <dgm:spPr/>
      <dgm:t>
        <a:bodyPr/>
        <a:lstStyle/>
        <a:p>
          <a:r>
            <a:rPr lang="hr-HR" dirty="0">
              <a:hlinkClick xmlns:r="http://schemas.openxmlformats.org/officeDocument/2006/relationships" r:id="rId3"/>
            </a:rPr>
            <a:t>https://youtu.be/AyML8xuKfoc</a:t>
          </a:r>
          <a:endParaRPr lang="en-US" dirty="0"/>
        </a:p>
      </dgm:t>
    </dgm:pt>
    <dgm:pt modelId="{F4917C21-EBAC-41BB-9147-C833A37F765E}" type="parTrans" cxnId="{8D5B7FCA-5792-4E11-B9E6-7940205904DC}">
      <dgm:prSet/>
      <dgm:spPr/>
      <dgm:t>
        <a:bodyPr/>
        <a:lstStyle/>
        <a:p>
          <a:endParaRPr lang="en-US"/>
        </a:p>
      </dgm:t>
    </dgm:pt>
    <dgm:pt modelId="{91B9C243-5C31-42AC-AEA2-E656E9D7DE89}" type="sibTrans" cxnId="{8D5B7FCA-5792-4E11-B9E6-7940205904DC}">
      <dgm:prSet/>
      <dgm:spPr/>
      <dgm:t>
        <a:bodyPr/>
        <a:lstStyle/>
        <a:p>
          <a:endParaRPr lang="en-US"/>
        </a:p>
      </dgm:t>
    </dgm:pt>
    <dgm:pt modelId="{0AF83031-B363-44F7-9BA0-E11B572F819B}">
      <dgm:prSet/>
      <dgm:spPr/>
      <dgm:t>
        <a:bodyPr/>
        <a:lstStyle/>
        <a:p>
          <a:r>
            <a:rPr lang="hr-HR">
              <a:hlinkClick xmlns:r="http://schemas.openxmlformats.org/officeDocument/2006/relationships" r:id="rId4"/>
            </a:rPr>
            <a:t>Film - Medijska pismenost</a:t>
          </a:r>
          <a:endParaRPr lang="en-US"/>
        </a:p>
      </dgm:t>
    </dgm:pt>
    <dgm:pt modelId="{EC934644-D54D-408D-82D3-E2611233ACBF}" type="parTrans" cxnId="{9EB06B8D-4F16-40E2-97F9-A89A4C423CB8}">
      <dgm:prSet/>
      <dgm:spPr/>
      <dgm:t>
        <a:bodyPr/>
        <a:lstStyle/>
        <a:p>
          <a:endParaRPr lang="en-US"/>
        </a:p>
      </dgm:t>
    </dgm:pt>
    <dgm:pt modelId="{B7F74DED-6A31-4858-A9DB-AB095D420238}" type="sibTrans" cxnId="{9EB06B8D-4F16-40E2-97F9-A89A4C423CB8}">
      <dgm:prSet/>
      <dgm:spPr/>
      <dgm:t>
        <a:bodyPr/>
        <a:lstStyle/>
        <a:p>
          <a:endParaRPr lang="en-US"/>
        </a:p>
      </dgm:t>
    </dgm:pt>
    <dgm:pt modelId="{066C8693-C14E-439E-BF47-8A616B5AB7DA}">
      <dgm:prSet/>
      <dgm:spPr/>
      <dgm:t>
        <a:bodyPr/>
        <a:lstStyle/>
        <a:p>
          <a:r>
            <a:rPr lang="hr-HR">
              <a:hlinkClick xmlns:r="http://schemas.openxmlformats.org/officeDocument/2006/relationships" r:id="rId5"/>
            </a:rPr>
            <a:t>Televizija - Medijska pismenost</a:t>
          </a:r>
          <a:endParaRPr lang="en-US"/>
        </a:p>
      </dgm:t>
    </dgm:pt>
    <dgm:pt modelId="{ACF850FD-5A95-4120-AEEE-472BE8357DBE}" type="parTrans" cxnId="{842DA133-F4FE-4BAB-8DE5-83D6F2222322}">
      <dgm:prSet/>
      <dgm:spPr/>
      <dgm:t>
        <a:bodyPr/>
        <a:lstStyle/>
        <a:p>
          <a:endParaRPr lang="en-US"/>
        </a:p>
      </dgm:t>
    </dgm:pt>
    <dgm:pt modelId="{0D8B3047-DC9B-43F8-AE3E-C2EAFDCA8B67}" type="sibTrans" cxnId="{842DA133-F4FE-4BAB-8DE5-83D6F2222322}">
      <dgm:prSet/>
      <dgm:spPr/>
      <dgm:t>
        <a:bodyPr/>
        <a:lstStyle/>
        <a:p>
          <a:endParaRPr lang="en-US"/>
        </a:p>
      </dgm:t>
    </dgm:pt>
    <dgm:pt modelId="{15E904EF-D063-485E-B950-B9954F548FAD}">
      <dgm:prSet/>
      <dgm:spPr/>
      <dgm:t>
        <a:bodyPr/>
        <a:lstStyle/>
        <a:p>
          <a:r>
            <a:rPr lang="hr-HR">
              <a:hlinkClick xmlns:r="http://schemas.openxmlformats.org/officeDocument/2006/relationships" r:id="rId6"/>
            </a:rPr>
            <a:t>Mala škola medijske pismenosti | Televizija Student</a:t>
          </a:r>
          <a:endParaRPr lang="en-US"/>
        </a:p>
      </dgm:t>
    </dgm:pt>
    <dgm:pt modelId="{DF2E6EEC-7577-4866-A66C-0805809E9789}" type="parTrans" cxnId="{372FBC12-6E86-47AE-923C-2FFBF7A0E88D}">
      <dgm:prSet/>
      <dgm:spPr/>
      <dgm:t>
        <a:bodyPr/>
        <a:lstStyle/>
        <a:p>
          <a:endParaRPr lang="en-US"/>
        </a:p>
      </dgm:t>
    </dgm:pt>
    <dgm:pt modelId="{D427A4DC-3B74-4EF4-B3F9-3DA2D39C6682}" type="sibTrans" cxnId="{372FBC12-6E86-47AE-923C-2FFBF7A0E88D}">
      <dgm:prSet/>
      <dgm:spPr/>
      <dgm:t>
        <a:bodyPr/>
        <a:lstStyle/>
        <a:p>
          <a:endParaRPr lang="en-US"/>
        </a:p>
      </dgm:t>
    </dgm:pt>
    <dgm:pt modelId="{355B4204-1918-4018-8693-1F5FE97FC47A}">
      <dgm:prSet/>
      <dgm:spPr/>
      <dgm:t>
        <a:bodyPr/>
        <a:lstStyle/>
        <a:p>
          <a:endParaRPr lang="en-US" dirty="0"/>
        </a:p>
      </dgm:t>
    </dgm:pt>
    <dgm:pt modelId="{03013D60-A5D6-42A1-BD71-16CE8442A509}" type="parTrans" cxnId="{9620C9DC-2157-4290-A7DC-CEDFA7BC1822}">
      <dgm:prSet/>
      <dgm:spPr/>
      <dgm:t>
        <a:bodyPr/>
        <a:lstStyle/>
        <a:p>
          <a:endParaRPr lang="hr-HR"/>
        </a:p>
      </dgm:t>
    </dgm:pt>
    <dgm:pt modelId="{60E5F61B-C31D-48EE-8F60-82746A74EB15}" type="sibTrans" cxnId="{9620C9DC-2157-4290-A7DC-CEDFA7BC1822}">
      <dgm:prSet/>
      <dgm:spPr/>
      <dgm:t>
        <a:bodyPr/>
        <a:lstStyle/>
        <a:p>
          <a:endParaRPr lang="hr-HR"/>
        </a:p>
      </dgm:t>
    </dgm:pt>
    <dgm:pt modelId="{CD86B51D-7B99-4320-8503-2B7D6925F6FE}" type="pres">
      <dgm:prSet presAssocID="{CDEB148B-D27B-45B1-B4E5-9A57822E8B2B}" presName="vert0" presStyleCnt="0">
        <dgm:presLayoutVars>
          <dgm:dir/>
          <dgm:animOne val="branch"/>
          <dgm:animLvl val="lvl"/>
        </dgm:presLayoutVars>
      </dgm:prSet>
      <dgm:spPr/>
    </dgm:pt>
    <dgm:pt modelId="{5D49AF4A-48AF-4E44-9588-3037B850D1F4}" type="pres">
      <dgm:prSet presAssocID="{37F5C265-5555-4BD8-B70D-EABE1A728A6E}" presName="thickLine" presStyleLbl="alignNode1" presStyleIdx="0" presStyleCnt="7"/>
      <dgm:spPr/>
    </dgm:pt>
    <dgm:pt modelId="{889B055A-846D-4D19-8735-EC0C77F38580}" type="pres">
      <dgm:prSet presAssocID="{37F5C265-5555-4BD8-B70D-EABE1A728A6E}" presName="horz1" presStyleCnt="0"/>
      <dgm:spPr/>
    </dgm:pt>
    <dgm:pt modelId="{122B5458-FAC5-4EDF-A0E3-37B7563348F7}" type="pres">
      <dgm:prSet presAssocID="{37F5C265-5555-4BD8-B70D-EABE1A728A6E}" presName="tx1" presStyleLbl="revTx" presStyleIdx="0" presStyleCnt="7"/>
      <dgm:spPr/>
    </dgm:pt>
    <dgm:pt modelId="{288311FC-4868-4B61-8EA3-E2EBCD3576F9}" type="pres">
      <dgm:prSet presAssocID="{37F5C265-5555-4BD8-B70D-EABE1A728A6E}" presName="vert1" presStyleCnt="0"/>
      <dgm:spPr/>
    </dgm:pt>
    <dgm:pt modelId="{70377383-C02D-43ED-8B4B-9CC76E050E92}" type="pres">
      <dgm:prSet presAssocID="{5C49F8F0-87C9-4000-860E-5AA7C2FD7A29}" presName="thickLine" presStyleLbl="alignNode1" presStyleIdx="1" presStyleCnt="7"/>
      <dgm:spPr/>
    </dgm:pt>
    <dgm:pt modelId="{6368A0F2-7ADD-413E-B2DE-38ADE0EC513B}" type="pres">
      <dgm:prSet presAssocID="{5C49F8F0-87C9-4000-860E-5AA7C2FD7A29}" presName="horz1" presStyleCnt="0"/>
      <dgm:spPr/>
    </dgm:pt>
    <dgm:pt modelId="{D61029B3-8A35-4596-BF3C-BE4D0736411D}" type="pres">
      <dgm:prSet presAssocID="{5C49F8F0-87C9-4000-860E-5AA7C2FD7A29}" presName="tx1" presStyleLbl="revTx" presStyleIdx="1" presStyleCnt="7"/>
      <dgm:spPr/>
    </dgm:pt>
    <dgm:pt modelId="{3745E2CA-5E35-4125-83DD-BC6DE01BDB3F}" type="pres">
      <dgm:prSet presAssocID="{5C49F8F0-87C9-4000-860E-5AA7C2FD7A29}" presName="vert1" presStyleCnt="0"/>
      <dgm:spPr/>
    </dgm:pt>
    <dgm:pt modelId="{6224C506-9189-42B6-9A1B-2922D6B26BB9}" type="pres">
      <dgm:prSet presAssocID="{002E1688-CFDA-4BC5-85A7-B4B08B17F20E}" presName="thickLine" presStyleLbl="alignNode1" presStyleIdx="2" presStyleCnt="7"/>
      <dgm:spPr/>
    </dgm:pt>
    <dgm:pt modelId="{58A4137F-8A49-4112-B33F-8F42EAC3B5B6}" type="pres">
      <dgm:prSet presAssocID="{002E1688-CFDA-4BC5-85A7-B4B08B17F20E}" presName="horz1" presStyleCnt="0"/>
      <dgm:spPr/>
    </dgm:pt>
    <dgm:pt modelId="{CEDCB266-716B-4599-80A8-2CA85CAA8574}" type="pres">
      <dgm:prSet presAssocID="{002E1688-CFDA-4BC5-85A7-B4B08B17F20E}" presName="tx1" presStyleLbl="revTx" presStyleIdx="2" presStyleCnt="7"/>
      <dgm:spPr/>
    </dgm:pt>
    <dgm:pt modelId="{68176C37-861A-4A3A-A291-54250E54096F}" type="pres">
      <dgm:prSet presAssocID="{002E1688-CFDA-4BC5-85A7-B4B08B17F20E}" presName="vert1" presStyleCnt="0"/>
      <dgm:spPr/>
    </dgm:pt>
    <dgm:pt modelId="{7176A59A-7564-4942-98E6-A8168ADC415B}" type="pres">
      <dgm:prSet presAssocID="{355B4204-1918-4018-8693-1F5FE97FC47A}" presName="thickLine" presStyleLbl="alignNode1" presStyleIdx="3" presStyleCnt="7"/>
      <dgm:spPr/>
    </dgm:pt>
    <dgm:pt modelId="{47423090-E119-42A2-82B9-3A65F4D7FE66}" type="pres">
      <dgm:prSet presAssocID="{355B4204-1918-4018-8693-1F5FE97FC47A}" presName="horz1" presStyleCnt="0"/>
      <dgm:spPr/>
    </dgm:pt>
    <dgm:pt modelId="{A5D01723-52E8-4FD9-BF1F-76EE6DA90833}" type="pres">
      <dgm:prSet presAssocID="{355B4204-1918-4018-8693-1F5FE97FC47A}" presName="tx1" presStyleLbl="revTx" presStyleIdx="3" presStyleCnt="7"/>
      <dgm:spPr/>
    </dgm:pt>
    <dgm:pt modelId="{E5CA91CD-B6B2-488C-8280-A698063D7F16}" type="pres">
      <dgm:prSet presAssocID="{355B4204-1918-4018-8693-1F5FE97FC47A}" presName="vert1" presStyleCnt="0"/>
      <dgm:spPr/>
    </dgm:pt>
    <dgm:pt modelId="{BB1C00AD-FDD7-4CD1-9608-5E3E60893CA8}" type="pres">
      <dgm:prSet presAssocID="{0AF83031-B363-44F7-9BA0-E11B572F819B}" presName="thickLine" presStyleLbl="alignNode1" presStyleIdx="4" presStyleCnt="7"/>
      <dgm:spPr/>
    </dgm:pt>
    <dgm:pt modelId="{5A6F3925-274A-4535-9878-8A573D6E0D76}" type="pres">
      <dgm:prSet presAssocID="{0AF83031-B363-44F7-9BA0-E11B572F819B}" presName="horz1" presStyleCnt="0"/>
      <dgm:spPr/>
    </dgm:pt>
    <dgm:pt modelId="{C56FFBCB-8C6C-443A-8BED-0F8E7ABF6539}" type="pres">
      <dgm:prSet presAssocID="{0AF83031-B363-44F7-9BA0-E11B572F819B}" presName="tx1" presStyleLbl="revTx" presStyleIdx="4" presStyleCnt="7"/>
      <dgm:spPr/>
    </dgm:pt>
    <dgm:pt modelId="{583EFB96-1B0A-41EE-BB82-8E250282EC89}" type="pres">
      <dgm:prSet presAssocID="{0AF83031-B363-44F7-9BA0-E11B572F819B}" presName="vert1" presStyleCnt="0"/>
      <dgm:spPr/>
    </dgm:pt>
    <dgm:pt modelId="{36BB9C0D-1C36-4422-A648-2905A64E6BB1}" type="pres">
      <dgm:prSet presAssocID="{066C8693-C14E-439E-BF47-8A616B5AB7DA}" presName="thickLine" presStyleLbl="alignNode1" presStyleIdx="5" presStyleCnt="7"/>
      <dgm:spPr/>
    </dgm:pt>
    <dgm:pt modelId="{31F7336B-5CB8-4730-933F-12250DCEAC20}" type="pres">
      <dgm:prSet presAssocID="{066C8693-C14E-439E-BF47-8A616B5AB7DA}" presName="horz1" presStyleCnt="0"/>
      <dgm:spPr/>
    </dgm:pt>
    <dgm:pt modelId="{06E07BF7-A725-4A25-AF50-728C010827A3}" type="pres">
      <dgm:prSet presAssocID="{066C8693-C14E-439E-BF47-8A616B5AB7DA}" presName="tx1" presStyleLbl="revTx" presStyleIdx="5" presStyleCnt="7"/>
      <dgm:spPr/>
    </dgm:pt>
    <dgm:pt modelId="{526193FC-148B-42E2-B6ED-4A1D338F78B4}" type="pres">
      <dgm:prSet presAssocID="{066C8693-C14E-439E-BF47-8A616B5AB7DA}" presName="vert1" presStyleCnt="0"/>
      <dgm:spPr/>
    </dgm:pt>
    <dgm:pt modelId="{02E20E0E-50B1-4DCC-8684-1DAE9C613934}" type="pres">
      <dgm:prSet presAssocID="{15E904EF-D063-485E-B950-B9954F548FAD}" presName="thickLine" presStyleLbl="alignNode1" presStyleIdx="6" presStyleCnt="7"/>
      <dgm:spPr/>
    </dgm:pt>
    <dgm:pt modelId="{1FAB0F0C-8DB5-4714-98A3-8D4956048269}" type="pres">
      <dgm:prSet presAssocID="{15E904EF-D063-485E-B950-B9954F548FAD}" presName="horz1" presStyleCnt="0"/>
      <dgm:spPr/>
    </dgm:pt>
    <dgm:pt modelId="{7499B8D9-D990-43BC-A1A1-3F9DF6ED710A}" type="pres">
      <dgm:prSet presAssocID="{15E904EF-D063-485E-B950-B9954F548FAD}" presName="tx1" presStyleLbl="revTx" presStyleIdx="6" presStyleCnt="7"/>
      <dgm:spPr/>
    </dgm:pt>
    <dgm:pt modelId="{391CCF45-5FEB-4D56-BD2B-0940B3F763BD}" type="pres">
      <dgm:prSet presAssocID="{15E904EF-D063-485E-B950-B9954F548FAD}" presName="vert1" presStyleCnt="0"/>
      <dgm:spPr/>
    </dgm:pt>
  </dgm:ptLst>
  <dgm:cxnLst>
    <dgm:cxn modelId="{372FBC12-6E86-47AE-923C-2FFBF7A0E88D}" srcId="{CDEB148B-D27B-45B1-B4E5-9A57822E8B2B}" destId="{15E904EF-D063-485E-B950-B9954F548FAD}" srcOrd="6" destOrd="0" parTransId="{DF2E6EEC-7577-4866-A66C-0805809E9789}" sibTransId="{D427A4DC-3B74-4EF4-B3F9-3DA2D39C6682}"/>
    <dgm:cxn modelId="{E4070E27-F5A3-4213-BF76-52456FFE8178}" type="presOf" srcId="{37F5C265-5555-4BD8-B70D-EABE1A728A6E}" destId="{122B5458-FAC5-4EDF-A0E3-37B7563348F7}" srcOrd="0" destOrd="0" presId="urn:microsoft.com/office/officeart/2008/layout/LinedList"/>
    <dgm:cxn modelId="{842DA133-F4FE-4BAB-8DE5-83D6F2222322}" srcId="{CDEB148B-D27B-45B1-B4E5-9A57822E8B2B}" destId="{066C8693-C14E-439E-BF47-8A616B5AB7DA}" srcOrd="5" destOrd="0" parTransId="{ACF850FD-5A95-4120-AEEE-472BE8357DBE}" sibTransId="{0D8B3047-DC9B-43F8-AE3E-C2EAFDCA8B67}"/>
    <dgm:cxn modelId="{CABC2B80-590A-4411-8818-E88924C3C782}" type="presOf" srcId="{15E904EF-D063-485E-B950-B9954F548FAD}" destId="{7499B8D9-D990-43BC-A1A1-3F9DF6ED710A}" srcOrd="0" destOrd="0" presId="urn:microsoft.com/office/officeart/2008/layout/LinedList"/>
    <dgm:cxn modelId="{8EE72B81-3B07-40BC-89E0-802DF046E37A}" type="presOf" srcId="{066C8693-C14E-439E-BF47-8A616B5AB7DA}" destId="{06E07BF7-A725-4A25-AF50-728C010827A3}" srcOrd="0" destOrd="0" presId="urn:microsoft.com/office/officeart/2008/layout/LinedList"/>
    <dgm:cxn modelId="{B113528B-F3CD-4E47-9C9E-E5116046C839}" type="presOf" srcId="{0AF83031-B363-44F7-9BA0-E11B572F819B}" destId="{C56FFBCB-8C6C-443A-8BED-0F8E7ABF6539}" srcOrd="0" destOrd="0" presId="urn:microsoft.com/office/officeart/2008/layout/LinedList"/>
    <dgm:cxn modelId="{9EB06B8D-4F16-40E2-97F9-A89A4C423CB8}" srcId="{CDEB148B-D27B-45B1-B4E5-9A57822E8B2B}" destId="{0AF83031-B363-44F7-9BA0-E11B572F819B}" srcOrd="4" destOrd="0" parTransId="{EC934644-D54D-408D-82D3-E2611233ACBF}" sibTransId="{B7F74DED-6A31-4858-A9DB-AB095D420238}"/>
    <dgm:cxn modelId="{3BA7FC90-2C47-4FEA-BF07-43E35BDC1522}" srcId="{CDEB148B-D27B-45B1-B4E5-9A57822E8B2B}" destId="{37F5C265-5555-4BD8-B70D-EABE1A728A6E}" srcOrd="0" destOrd="0" parTransId="{3C832AF6-BE9D-41C6-97A2-84D38C7D72C8}" sibTransId="{F01C2884-9D51-4A8C-B0B8-A450965DC1F3}"/>
    <dgm:cxn modelId="{3E140995-13C4-4C3B-B8D6-172A69D11DCA}" srcId="{CDEB148B-D27B-45B1-B4E5-9A57822E8B2B}" destId="{5C49F8F0-87C9-4000-860E-5AA7C2FD7A29}" srcOrd="1" destOrd="0" parTransId="{51077705-65C6-4854-8AD1-5C0C9742965D}" sibTransId="{2186F2A7-4C27-4CD0-957F-1BFDE168D637}"/>
    <dgm:cxn modelId="{4F002CB6-A343-4024-8C5B-59AEC83B336E}" type="presOf" srcId="{CDEB148B-D27B-45B1-B4E5-9A57822E8B2B}" destId="{CD86B51D-7B99-4320-8503-2B7D6925F6FE}" srcOrd="0" destOrd="0" presId="urn:microsoft.com/office/officeart/2008/layout/LinedList"/>
    <dgm:cxn modelId="{F3E009B8-DFA5-471B-A81A-D9BD5878F034}" type="presOf" srcId="{002E1688-CFDA-4BC5-85A7-B4B08B17F20E}" destId="{CEDCB266-716B-4599-80A8-2CA85CAA8574}" srcOrd="0" destOrd="0" presId="urn:microsoft.com/office/officeart/2008/layout/LinedList"/>
    <dgm:cxn modelId="{8D5B7FCA-5792-4E11-B9E6-7940205904DC}" srcId="{CDEB148B-D27B-45B1-B4E5-9A57822E8B2B}" destId="{002E1688-CFDA-4BC5-85A7-B4B08B17F20E}" srcOrd="2" destOrd="0" parTransId="{F4917C21-EBAC-41BB-9147-C833A37F765E}" sibTransId="{91B9C243-5C31-42AC-AEA2-E656E9D7DE89}"/>
    <dgm:cxn modelId="{5BE865D8-6630-441B-8CCF-FE4F64BE987E}" type="presOf" srcId="{355B4204-1918-4018-8693-1F5FE97FC47A}" destId="{A5D01723-52E8-4FD9-BF1F-76EE6DA90833}" srcOrd="0" destOrd="0" presId="urn:microsoft.com/office/officeart/2008/layout/LinedList"/>
    <dgm:cxn modelId="{9620C9DC-2157-4290-A7DC-CEDFA7BC1822}" srcId="{CDEB148B-D27B-45B1-B4E5-9A57822E8B2B}" destId="{355B4204-1918-4018-8693-1F5FE97FC47A}" srcOrd="3" destOrd="0" parTransId="{03013D60-A5D6-42A1-BD71-16CE8442A509}" sibTransId="{60E5F61B-C31D-48EE-8F60-82746A74EB15}"/>
    <dgm:cxn modelId="{CBF30CE0-7DCC-433A-B0F1-8F3931120563}" type="presOf" srcId="{5C49F8F0-87C9-4000-860E-5AA7C2FD7A29}" destId="{D61029B3-8A35-4596-BF3C-BE4D0736411D}" srcOrd="0" destOrd="0" presId="urn:microsoft.com/office/officeart/2008/layout/LinedList"/>
    <dgm:cxn modelId="{C2A1F1CA-32EA-4174-A63A-6AC1FA5C1A0A}" type="presParOf" srcId="{CD86B51D-7B99-4320-8503-2B7D6925F6FE}" destId="{5D49AF4A-48AF-4E44-9588-3037B850D1F4}" srcOrd="0" destOrd="0" presId="urn:microsoft.com/office/officeart/2008/layout/LinedList"/>
    <dgm:cxn modelId="{254B2D11-9BCF-4DB3-838E-47AB4557B6AD}" type="presParOf" srcId="{CD86B51D-7B99-4320-8503-2B7D6925F6FE}" destId="{889B055A-846D-4D19-8735-EC0C77F38580}" srcOrd="1" destOrd="0" presId="urn:microsoft.com/office/officeart/2008/layout/LinedList"/>
    <dgm:cxn modelId="{85830B7E-4B32-4F08-9B44-F9CBD9650B5D}" type="presParOf" srcId="{889B055A-846D-4D19-8735-EC0C77F38580}" destId="{122B5458-FAC5-4EDF-A0E3-37B7563348F7}" srcOrd="0" destOrd="0" presId="urn:microsoft.com/office/officeart/2008/layout/LinedList"/>
    <dgm:cxn modelId="{087E9B46-38F2-40C3-B235-782F884F61D0}" type="presParOf" srcId="{889B055A-846D-4D19-8735-EC0C77F38580}" destId="{288311FC-4868-4B61-8EA3-E2EBCD3576F9}" srcOrd="1" destOrd="0" presId="urn:microsoft.com/office/officeart/2008/layout/LinedList"/>
    <dgm:cxn modelId="{03FEEE1B-82EE-41BB-9725-1A5CCF37660F}" type="presParOf" srcId="{CD86B51D-7B99-4320-8503-2B7D6925F6FE}" destId="{70377383-C02D-43ED-8B4B-9CC76E050E92}" srcOrd="2" destOrd="0" presId="urn:microsoft.com/office/officeart/2008/layout/LinedList"/>
    <dgm:cxn modelId="{FD405624-9B77-44DB-A11B-4A8C94C2C734}" type="presParOf" srcId="{CD86B51D-7B99-4320-8503-2B7D6925F6FE}" destId="{6368A0F2-7ADD-413E-B2DE-38ADE0EC513B}" srcOrd="3" destOrd="0" presId="urn:microsoft.com/office/officeart/2008/layout/LinedList"/>
    <dgm:cxn modelId="{52295D69-0732-4D1D-A35B-7E69E2E64482}" type="presParOf" srcId="{6368A0F2-7ADD-413E-B2DE-38ADE0EC513B}" destId="{D61029B3-8A35-4596-BF3C-BE4D0736411D}" srcOrd="0" destOrd="0" presId="urn:microsoft.com/office/officeart/2008/layout/LinedList"/>
    <dgm:cxn modelId="{019F4EE3-ABDA-4392-B7B4-27B18223B800}" type="presParOf" srcId="{6368A0F2-7ADD-413E-B2DE-38ADE0EC513B}" destId="{3745E2CA-5E35-4125-83DD-BC6DE01BDB3F}" srcOrd="1" destOrd="0" presId="urn:microsoft.com/office/officeart/2008/layout/LinedList"/>
    <dgm:cxn modelId="{CBDF6484-A9D6-4359-8145-E8CB6750DA66}" type="presParOf" srcId="{CD86B51D-7B99-4320-8503-2B7D6925F6FE}" destId="{6224C506-9189-42B6-9A1B-2922D6B26BB9}" srcOrd="4" destOrd="0" presId="urn:microsoft.com/office/officeart/2008/layout/LinedList"/>
    <dgm:cxn modelId="{9B041419-B771-4B1A-B24D-A8B3D795403B}" type="presParOf" srcId="{CD86B51D-7B99-4320-8503-2B7D6925F6FE}" destId="{58A4137F-8A49-4112-B33F-8F42EAC3B5B6}" srcOrd="5" destOrd="0" presId="urn:microsoft.com/office/officeart/2008/layout/LinedList"/>
    <dgm:cxn modelId="{294D8EEC-54CB-4338-89FD-87605F4319E1}" type="presParOf" srcId="{58A4137F-8A49-4112-B33F-8F42EAC3B5B6}" destId="{CEDCB266-716B-4599-80A8-2CA85CAA8574}" srcOrd="0" destOrd="0" presId="urn:microsoft.com/office/officeart/2008/layout/LinedList"/>
    <dgm:cxn modelId="{638998A1-75BB-428F-9F23-B59A77D6AF41}" type="presParOf" srcId="{58A4137F-8A49-4112-B33F-8F42EAC3B5B6}" destId="{68176C37-861A-4A3A-A291-54250E54096F}" srcOrd="1" destOrd="0" presId="urn:microsoft.com/office/officeart/2008/layout/LinedList"/>
    <dgm:cxn modelId="{2FE3CC18-1F57-41AA-9F7A-4A124B02EE4A}" type="presParOf" srcId="{CD86B51D-7B99-4320-8503-2B7D6925F6FE}" destId="{7176A59A-7564-4942-98E6-A8168ADC415B}" srcOrd="6" destOrd="0" presId="urn:microsoft.com/office/officeart/2008/layout/LinedList"/>
    <dgm:cxn modelId="{9DE75DD0-73B7-45C0-833D-9220653868BF}" type="presParOf" srcId="{CD86B51D-7B99-4320-8503-2B7D6925F6FE}" destId="{47423090-E119-42A2-82B9-3A65F4D7FE66}" srcOrd="7" destOrd="0" presId="urn:microsoft.com/office/officeart/2008/layout/LinedList"/>
    <dgm:cxn modelId="{163B039D-BA45-4E34-BF0E-288B700C8EDE}" type="presParOf" srcId="{47423090-E119-42A2-82B9-3A65F4D7FE66}" destId="{A5D01723-52E8-4FD9-BF1F-76EE6DA90833}" srcOrd="0" destOrd="0" presId="urn:microsoft.com/office/officeart/2008/layout/LinedList"/>
    <dgm:cxn modelId="{1B7C587E-EC30-40C2-BF99-A6D46494CA20}" type="presParOf" srcId="{47423090-E119-42A2-82B9-3A65F4D7FE66}" destId="{E5CA91CD-B6B2-488C-8280-A698063D7F16}" srcOrd="1" destOrd="0" presId="urn:microsoft.com/office/officeart/2008/layout/LinedList"/>
    <dgm:cxn modelId="{B545478F-362A-42D2-BBAD-EB28DB224897}" type="presParOf" srcId="{CD86B51D-7B99-4320-8503-2B7D6925F6FE}" destId="{BB1C00AD-FDD7-4CD1-9608-5E3E60893CA8}" srcOrd="8" destOrd="0" presId="urn:microsoft.com/office/officeart/2008/layout/LinedList"/>
    <dgm:cxn modelId="{159FA58D-E905-422B-BB29-238AB5CDA447}" type="presParOf" srcId="{CD86B51D-7B99-4320-8503-2B7D6925F6FE}" destId="{5A6F3925-274A-4535-9878-8A573D6E0D76}" srcOrd="9" destOrd="0" presId="urn:microsoft.com/office/officeart/2008/layout/LinedList"/>
    <dgm:cxn modelId="{9863CC4D-D7F6-4682-9654-86C8A5303BB9}" type="presParOf" srcId="{5A6F3925-274A-4535-9878-8A573D6E0D76}" destId="{C56FFBCB-8C6C-443A-8BED-0F8E7ABF6539}" srcOrd="0" destOrd="0" presId="urn:microsoft.com/office/officeart/2008/layout/LinedList"/>
    <dgm:cxn modelId="{F07382A7-EED1-4B66-9851-1B00ACB99E54}" type="presParOf" srcId="{5A6F3925-274A-4535-9878-8A573D6E0D76}" destId="{583EFB96-1B0A-41EE-BB82-8E250282EC89}" srcOrd="1" destOrd="0" presId="urn:microsoft.com/office/officeart/2008/layout/LinedList"/>
    <dgm:cxn modelId="{BAEA8406-8889-4169-BEF2-25D7B902F87A}" type="presParOf" srcId="{CD86B51D-7B99-4320-8503-2B7D6925F6FE}" destId="{36BB9C0D-1C36-4422-A648-2905A64E6BB1}" srcOrd="10" destOrd="0" presId="urn:microsoft.com/office/officeart/2008/layout/LinedList"/>
    <dgm:cxn modelId="{2EB573C9-3124-4A13-90F7-B3D05543D218}" type="presParOf" srcId="{CD86B51D-7B99-4320-8503-2B7D6925F6FE}" destId="{31F7336B-5CB8-4730-933F-12250DCEAC20}" srcOrd="11" destOrd="0" presId="urn:microsoft.com/office/officeart/2008/layout/LinedList"/>
    <dgm:cxn modelId="{778B4D55-9113-45C1-862C-D8BAC5FBFC0B}" type="presParOf" srcId="{31F7336B-5CB8-4730-933F-12250DCEAC20}" destId="{06E07BF7-A725-4A25-AF50-728C010827A3}" srcOrd="0" destOrd="0" presId="urn:microsoft.com/office/officeart/2008/layout/LinedList"/>
    <dgm:cxn modelId="{28934E90-7A39-45EB-815E-8FF65A1C5689}" type="presParOf" srcId="{31F7336B-5CB8-4730-933F-12250DCEAC20}" destId="{526193FC-148B-42E2-B6ED-4A1D338F78B4}" srcOrd="1" destOrd="0" presId="urn:microsoft.com/office/officeart/2008/layout/LinedList"/>
    <dgm:cxn modelId="{C51F5951-88AB-4C98-A258-5EA777B6188B}" type="presParOf" srcId="{CD86B51D-7B99-4320-8503-2B7D6925F6FE}" destId="{02E20E0E-50B1-4DCC-8684-1DAE9C613934}" srcOrd="12" destOrd="0" presId="urn:microsoft.com/office/officeart/2008/layout/LinedList"/>
    <dgm:cxn modelId="{B382FEF6-F485-4EC7-A20F-1B60FC923619}" type="presParOf" srcId="{CD86B51D-7B99-4320-8503-2B7D6925F6FE}" destId="{1FAB0F0C-8DB5-4714-98A3-8D4956048269}" srcOrd="13" destOrd="0" presId="urn:microsoft.com/office/officeart/2008/layout/LinedList"/>
    <dgm:cxn modelId="{B77528BB-EDF3-404A-8CF3-8D7FDCA851AC}" type="presParOf" srcId="{1FAB0F0C-8DB5-4714-98A3-8D4956048269}" destId="{7499B8D9-D990-43BC-A1A1-3F9DF6ED710A}" srcOrd="0" destOrd="0" presId="urn:microsoft.com/office/officeart/2008/layout/LinedList"/>
    <dgm:cxn modelId="{162512E9-BEF1-4659-AF75-13BCA2491BA6}" type="presParOf" srcId="{1FAB0F0C-8DB5-4714-98A3-8D4956048269}" destId="{391CCF45-5FEB-4D56-BD2B-0940B3F763B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8C6155-6BCF-4194-8C68-ABC82E1FF70B}">
      <dsp:nvSpPr>
        <dsp:cNvPr id="0" name=""/>
        <dsp:cNvSpPr/>
      </dsp:nvSpPr>
      <dsp:spPr>
        <a:xfrm>
          <a:off x="0" y="3082"/>
          <a:ext cx="889900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3569C4-62C2-401B-9282-C637B99E137B}">
      <dsp:nvSpPr>
        <dsp:cNvPr id="0" name=""/>
        <dsp:cNvSpPr/>
      </dsp:nvSpPr>
      <dsp:spPr>
        <a:xfrm>
          <a:off x="0" y="3082"/>
          <a:ext cx="8899001" cy="10509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900" kern="1200" dirty="0" err="1"/>
            <a:t>Nearpod</a:t>
          </a:r>
          <a:r>
            <a:rPr lang="hr-HR" sz="1900" kern="1200" dirty="0"/>
            <a:t> – interaktivne video prezentacije (bolje za niže razrede) </a:t>
          </a:r>
          <a:r>
            <a:rPr lang="hr-HR" sz="1900" kern="1200" dirty="0">
              <a:hlinkClick xmlns:r="http://schemas.openxmlformats.org/officeDocument/2006/relationships" r:id="rId1"/>
            </a:rPr>
            <a:t>https://app.nearpod.com/?pin=B4CFCD3F71A3E633ABC3EC9D7C929CF1-1</a:t>
          </a:r>
          <a:endParaRPr lang="en-US" sz="1900" kern="1200" dirty="0"/>
        </a:p>
      </dsp:txBody>
      <dsp:txXfrm>
        <a:off x="0" y="3082"/>
        <a:ext cx="8899001" cy="1050976"/>
      </dsp:txXfrm>
    </dsp:sp>
    <dsp:sp modelId="{743BD317-50A6-4A12-A625-937EB76084B6}">
      <dsp:nvSpPr>
        <dsp:cNvPr id="0" name=""/>
        <dsp:cNvSpPr/>
      </dsp:nvSpPr>
      <dsp:spPr>
        <a:xfrm>
          <a:off x="0" y="1054058"/>
          <a:ext cx="889900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CC4DFA-BB6C-4979-9983-264D5DC207C2}">
      <dsp:nvSpPr>
        <dsp:cNvPr id="0" name=""/>
        <dsp:cNvSpPr/>
      </dsp:nvSpPr>
      <dsp:spPr>
        <a:xfrm>
          <a:off x="0" y="1054058"/>
          <a:ext cx="8899001" cy="10509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900" kern="1200" dirty="0"/>
            <a:t>TED-Ed – interaktivne </a:t>
          </a:r>
          <a:r>
            <a:rPr lang="hr-HR" sz="1900" kern="1200" dirty="0" err="1"/>
            <a:t>videolekcije</a:t>
          </a:r>
          <a:r>
            <a:rPr lang="hr-HR" sz="1900" kern="1200" dirty="0"/>
            <a:t> (bolje za starije učenike)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hlinkClick xmlns:r="http://schemas.openxmlformats.org/officeDocument/2006/relationships" r:id="rId2"/>
            </a:rPr>
            <a:t>How to make animated story </a:t>
          </a:r>
          <a:r>
            <a:rPr lang="en-US" sz="1900" kern="1200" dirty="0" err="1">
              <a:hlinkClick xmlns:r="http://schemas.openxmlformats.org/officeDocument/2006/relationships" r:id="rId2"/>
            </a:rPr>
            <a:t>oldfashion</a:t>
          </a:r>
          <a:r>
            <a:rPr lang="en-US" sz="1900" kern="1200" dirty="0">
              <a:hlinkClick xmlns:r="http://schemas.openxmlformats.org/officeDocument/2006/relationships" r:id="rId2"/>
            </a:rPr>
            <a:t> way | TED-Ed</a:t>
          </a:r>
          <a:endParaRPr lang="en-US" sz="1900" kern="1200" dirty="0"/>
        </a:p>
      </dsp:txBody>
      <dsp:txXfrm>
        <a:off x="0" y="1054058"/>
        <a:ext cx="8899001" cy="1050976"/>
      </dsp:txXfrm>
    </dsp:sp>
    <dsp:sp modelId="{DE18857C-9849-4835-8CC7-6650B20E31E1}">
      <dsp:nvSpPr>
        <dsp:cNvPr id="0" name=""/>
        <dsp:cNvSpPr/>
      </dsp:nvSpPr>
      <dsp:spPr>
        <a:xfrm>
          <a:off x="0" y="2105035"/>
          <a:ext cx="889900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7BE93B-518E-466B-ABAE-FA9DFDB14DAA}">
      <dsp:nvSpPr>
        <dsp:cNvPr id="0" name=""/>
        <dsp:cNvSpPr/>
      </dsp:nvSpPr>
      <dsp:spPr>
        <a:xfrm>
          <a:off x="0" y="2105035"/>
          <a:ext cx="8899001" cy="10509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900" kern="1200" dirty="0" err="1"/>
            <a:t>Kapwing</a:t>
          </a:r>
          <a:r>
            <a:rPr lang="hr-HR" sz="1900" kern="1200" dirty="0"/>
            <a:t> – uređivanje videa, mogućnost suradnje, jednostavan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900" kern="1200" dirty="0">
              <a:hlinkClick xmlns:r="http://schemas.openxmlformats.org/officeDocument/2006/relationships" r:id="rId3"/>
            </a:rPr>
            <a:t>20221127_144820.mp4 — </a:t>
          </a:r>
          <a:r>
            <a:rPr lang="hr-HR" sz="1900" kern="1200" dirty="0" err="1">
              <a:hlinkClick xmlns:r="http://schemas.openxmlformats.org/officeDocument/2006/relationships" r:id="rId3"/>
            </a:rPr>
            <a:t>Kapwing</a:t>
          </a:r>
          <a:endParaRPr lang="en-US" sz="1900" kern="1200" dirty="0"/>
        </a:p>
      </dsp:txBody>
      <dsp:txXfrm>
        <a:off x="0" y="2105035"/>
        <a:ext cx="8899001" cy="1050976"/>
      </dsp:txXfrm>
    </dsp:sp>
    <dsp:sp modelId="{CF6CE165-6618-45CF-89F3-C0C1171ABECC}">
      <dsp:nvSpPr>
        <dsp:cNvPr id="0" name=""/>
        <dsp:cNvSpPr/>
      </dsp:nvSpPr>
      <dsp:spPr>
        <a:xfrm>
          <a:off x="0" y="3156011"/>
          <a:ext cx="889900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9D63F7-B21C-436D-A90D-BD5D1F9CE130}">
      <dsp:nvSpPr>
        <dsp:cNvPr id="0" name=""/>
        <dsp:cNvSpPr/>
      </dsp:nvSpPr>
      <dsp:spPr>
        <a:xfrm>
          <a:off x="0" y="3156011"/>
          <a:ext cx="8899001" cy="10509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900" kern="1200" dirty="0" err="1"/>
            <a:t>Edpuzzle</a:t>
          </a:r>
          <a:r>
            <a:rPr lang="hr-HR" sz="1900" kern="1200" dirty="0"/>
            <a:t> – video sa zadacima, korištenje gotovih uz manje izmjene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900" kern="1200" dirty="0" err="1">
              <a:hlinkClick xmlns:r="http://schemas.openxmlformats.org/officeDocument/2006/relationships" r:id="rId4"/>
            </a:rPr>
            <a:t>Edpuzzle</a:t>
          </a:r>
          <a:endParaRPr lang="en-US" sz="1900" kern="1200" dirty="0"/>
        </a:p>
      </dsp:txBody>
      <dsp:txXfrm>
        <a:off x="0" y="3156011"/>
        <a:ext cx="8899001" cy="1050976"/>
      </dsp:txXfrm>
    </dsp:sp>
    <dsp:sp modelId="{A6A9F485-1FC8-41C5-AA3B-EB46A2402EB8}">
      <dsp:nvSpPr>
        <dsp:cNvPr id="0" name=""/>
        <dsp:cNvSpPr/>
      </dsp:nvSpPr>
      <dsp:spPr>
        <a:xfrm>
          <a:off x="0" y="4206987"/>
          <a:ext cx="889900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9A2C94-7C6A-4709-BEA2-8C39362E557E}">
      <dsp:nvSpPr>
        <dsp:cNvPr id="0" name=""/>
        <dsp:cNvSpPr/>
      </dsp:nvSpPr>
      <dsp:spPr>
        <a:xfrm>
          <a:off x="0" y="4206987"/>
          <a:ext cx="8899001" cy="10509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900" kern="1200"/>
            <a:t>StopMotionStudio – stopanimacije</a:t>
          </a:r>
          <a:endParaRPr lang="en-US" sz="1900" kern="1200"/>
        </a:p>
      </dsp:txBody>
      <dsp:txXfrm>
        <a:off x="0" y="4206987"/>
        <a:ext cx="8899001" cy="1050976"/>
      </dsp:txXfrm>
    </dsp:sp>
    <dsp:sp modelId="{E7A17531-BE00-414C-B13F-E71F6EFE91C7}">
      <dsp:nvSpPr>
        <dsp:cNvPr id="0" name=""/>
        <dsp:cNvSpPr/>
      </dsp:nvSpPr>
      <dsp:spPr>
        <a:xfrm>
          <a:off x="0" y="5257964"/>
          <a:ext cx="889900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DF8A8C-BF33-4E85-BD64-661B5DE78AA6}">
      <dsp:nvSpPr>
        <dsp:cNvPr id="0" name=""/>
        <dsp:cNvSpPr/>
      </dsp:nvSpPr>
      <dsp:spPr>
        <a:xfrm>
          <a:off x="0" y="5257964"/>
          <a:ext cx="8899001" cy="10509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900" kern="1200"/>
            <a:t>Wondershare Filmora – jednostavan, problem žig, skida se na računalo</a:t>
          </a:r>
          <a:endParaRPr lang="en-US" sz="1900" kern="1200"/>
        </a:p>
      </dsp:txBody>
      <dsp:txXfrm>
        <a:off x="0" y="5257964"/>
        <a:ext cx="8899001" cy="10509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F0B603-9EC7-49E5-96E6-3EE5B2BBBC5B}">
      <dsp:nvSpPr>
        <dsp:cNvPr id="0" name=""/>
        <dsp:cNvSpPr/>
      </dsp:nvSpPr>
      <dsp:spPr>
        <a:xfrm>
          <a:off x="0" y="2117"/>
          <a:ext cx="8561034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6E7105E-AEE7-4C3D-AE7B-9446435B714A}">
      <dsp:nvSpPr>
        <dsp:cNvPr id="0" name=""/>
        <dsp:cNvSpPr/>
      </dsp:nvSpPr>
      <dsp:spPr>
        <a:xfrm>
          <a:off x="0" y="2117"/>
          <a:ext cx="8561034" cy="10713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300" kern="1200"/>
            <a:t>Canva – posteri, videozapisi, okviri</a:t>
          </a:r>
          <a:endParaRPr lang="en-US" sz="2300" kern="1200"/>
        </a:p>
      </dsp:txBody>
      <dsp:txXfrm>
        <a:off x="0" y="2117"/>
        <a:ext cx="8561034" cy="1071322"/>
      </dsp:txXfrm>
    </dsp:sp>
    <dsp:sp modelId="{56C39ACD-30BE-4B16-8B82-8421785FFC92}">
      <dsp:nvSpPr>
        <dsp:cNvPr id="0" name=""/>
        <dsp:cNvSpPr/>
      </dsp:nvSpPr>
      <dsp:spPr>
        <a:xfrm>
          <a:off x="0" y="1073439"/>
          <a:ext cx="8561034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4842831-38F7-48AA-8238-B1B1ECD5EA41}">
      <dsp:nvSpPr>
        <dsp:cNvPr id="0" name=""/>
        <dsp:cNvSpPr/>
      </dsp:nvSpPr>
      <dsp:spPr>
        <a:xfrm>
          <a:off x="0" y="1073439"/>
          <a:ext cx="8544321" cy="13378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300" kern="1200" dirty="0" err="1"/>
            <a:t>Skribbl</a:t>
          </a:r>
          <a:endParaRPr lang="hr-HR" sz="2300" kern="1200" dirty="0"/>
        </a:p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 err="1">
              <a:hlinkClick xmlns:r="http://schemas.openxmlformats.org/officeDocument/2006/relationships" r:id="rId1"/>
            </a:rPr>
            <a:t>skribbl</a:t>
          </a:r>
          <a:r>
            <a:rPr lang="en-US" sz="2300" kern="1200" dirty="0">
              <a:hlinkClick xmlns:r="http://schemas.openxmlformats.org/officeDocument/2006/relationships" r:id="rId1"/>
            </a:rPr>
            <a:t> - Free Multiplayer Drawing &amp; Guessing Game</a:t>
          </a:r>
          <a:endParaRPr lang="en-US" sz="2300" kern="1200" dirty="0"/>
        </a:p>
      </dsp:txBody>
      <dsp:txXfrm>
        <a:off x="0" y="1073439"/>
        <a:ext cx="8544321" cy="1337856"/>
      </dsp:txXfrm>
    </dsp:sp>
    <dsp:sp modelId="{FD743AA6-1E98-466E-8ADE-B237D9851619}">
      <dsp:nvSpPr>
        <dsp:cNvPr id="0" name=""/>
        <dsp:cNvSpPr/>
      </dsp:nvSpPr>
      <dsp:spPr>
        <a:xfrm>
          <a:off x="0" y="2411296"/>
          <a:ext cx="8561034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0F085B8-0CA3-4989-9869-9E6A8F251DE3}">
      <dsp:nvSpPr>
        <dsp:cNvPr id="0" name=""/>
        <dsp:cNvSpPr/>
      </dsp:nvSpPr>
      <dsp:spPr>
        <a:xfrm>
          <a:off x="0" y="2411296"/>
          <a:ext cx="8544321" cy="1294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300" kern="1200" dirty="0" err="1"/>
            <a:t>Goosechase</a:t>
          </a:r>
          <a:r>
            <a:rPr lang="hr-HR" sz="2300" kern="1200" dirty="0"/>
            <a:t> – potraga za blagom</a:t>
          </a:r>
        </a:p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hlinkClick xmlns:r="http://schemas.openxmlformats.org/officeDocument/2006/relationships" r:id="rId2"/>
            </a:rPr>
            <a:t>The Original Interactive Experiences App | </a:t>
          </a:r>
          <a:r>
            <a:rPr lang="en-US" sz="2300" kern="1200" dirty="0" err="1">
              <a:hlinkClick xmlns:r="http://schemas.openxmlformats.org/officeDocument/2006/relationships" r:id="rId2"/>
            </a:rPr>
            <a:t>Goosechase</a:t>
          </a:r>
          <a:endParaRPr lang="en-US" sz="2300" kern="1200" dirty="0"/>
        </a:p>
      </dsp:txBody>
      <dsp:txXfrm>
        <a:off x="0" y="2411296"/>
        <a:ext cx="8544321" cy="1294789"/>
      </dsp:txXfrm>
    </dsp:sp>
    <dsp:sp modelId="{4F233D67-8069-4864-B07D-0B4FD8B32437}">
      <dsp:nvSpPr>
        <dsp:cNvPr id="0" name=""/>
        <dsp:cNvSpPr/>
      </dsp:nvSpPr>
      <dsp:spPr>
        <a:xfrm>
          <a:off x="0" y="3706085"/>
          <a:ext cx="8561034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6102068-CE4E-448B-8E1C-282D20FE61A1}">
      <dsp:nvSpPr>
        <dsp:cNvPr id="0" name=""/>
        <dsp:cNvSpPr/>
      </dsp:nvSpPr>
      <dsp:spPr>
        <a:xfrm>
          <a:off x="0" y="3706085"/>
          <a:ext cx="8561034" cy="10713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300" kern="1200" dirty="0">
              <a:hlinkClick xmlns:r="http://schemas.openxmlformats.org/officeDocument/2006/relationships" r:id="rId3"/>
            </a:rPr>
            <a:t>OBS studio</a:t>
          </a:r>
          <a:r>
            <a:rPr lang="hr-HR" sz="2300" kern="1200" dirty="0"/>
            <a:t> – video vijesti, mnoštvo mogućnosti, treba vremena, prijenos uživo (putem mobitela ili drugog računala </a:t>
          </a:r>
          <a:r>
            <a:rPr lang="hr-HR" sz="2300" kern="1200" dirty="0" err="1"/>
            <a:t>vdo.ninja</a:t>
          </a:r>
          <a:r>
            <a:rPr lang="hr-HR" sz="2300" kern="1200" dirty="0"/>
            <a:t>)</a:t>
          </a:r>
          <a:endParaRPr lang="en-US" sz="2300" kern="1200" dirty="0"/>
        </a:p>
      </dsp:txBody>
      <dsp:txXfrm>
        <a:off x="0" y="3706085"/>
        <a:ext cx="8561034" cy="1071322"/>
      </dsp:txXfrm>
    </dsp:sp>
    <dsp:sp modelId="{9057032B-DAF7-47B3-BEF5-F13B38C12977}">
      <dsp:nvSpPr>
        <dsp:cNvPr id="0" name=""/>
        <dsp:cNvSpPr/>
      </dsp:nvSpPr>
      <dsp:spPr>
        <a:xfrm>
          <a:off x="0" y="4777408"/>
          <a:ext cx="8561034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4217C84-FA9F-495A-8AAD-3E002C8C710D}">
      <dsp:nvSpPr>
        <dsp:cNvPr id="0" name=""/>
        <dsp:cNvSpPr/>
      </dsp:nvSpPr>
      <dsp:spPr>
        <a:xfrm>
          <a:off x="0" y="4777408"/>
          <a:ext cx="8561034" cy="10713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300" kern="1200" dirty="0" err="1">
              <a:hlinkClick xmlns:r="http://schemas.openxmlformats.org/officeDocument/2006/relationships" r:id="rId4"/>
            </a:rPr>
            <a:t>Trello</a:t>
          </a:r>
          <a:r>
            <a:rPr lang="hr-HR" sz="2300" kern="1200" dirty="0"/>
            <a:t> – kao </a:t>
          </a:r>
          <a:r>
            <a:rPr lang="hr-HR" sz="2300" kern="1200" dirty="0" err="1"/>
            <a:t>Padlet</a:t>
          </a:r>
          <a:endParaRPr lang="en-US" sz="2300" kern="1200" dirty="0"/>
        </a:p>
      </dsp:txBody>
      <dsp:txXfrm>
        <a:off x="0" y="4777408"/>
        <a:ext cx="8561034" cy="107132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49AF4A-48AF-4E44-9588-3037B850D1F4}">
      <dsp:nvSpPr>
        <dsp:cNvPr id="0" name=""/>
        <dsp:cNvSpPr/>
      </dsp:nvSpPr>
      <dsp:spPr>
        <a:xfrm>
          <a:off x="0" y="485"/>
          <a:ext cx="100266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2B5458-FAC5-4EDF-A0E3-37B7563348F7}">
      <dsp:nvSpPr>
        <dsp:cNvPr id="0" name=""/>
        <dsp:cNvSpPr/>
      </dsp:nvSpPr>
      <dsp:spPr>
        <a:xfrm>
          <a:off x="0" y="485"/>
          <a:ext cx="10026650" cy="5681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600" kern="1200" dirty="0">
              <a:hlinkClick xmlns:r="http://schemas.openxmlformats.org/officeDocument/2006/relationships" r:id="rId1"/>
            </a:rPr>
            <a:t>https://youtu.be/wLfZL9PZI9k</a:t>
          </a:r>
          <a:endParaRPr lang="en-US" sz="2600" kern="1200" dirty="0"/>
        </a:p>
      </dsp:txBody>
      <dsp:txXfrm>
        <a:off x="0" y="485"/>
        <a:ext cx="10026650" cy="568186"/>
      </dsp:txXfrm>
    </dsp:sp>
    <dsp:sp modelId="{70377383-C02D-43ED-8B4B-9CC76E050E92}">
      <dsp:nvSpPr>
        <dsp:cNvPr id="0" name=""/>
        <dsp:cNvSpPr/>
      </dsp:nvSpPr>
      <dsp:spPr>
        <a:xfrm>
          <a:off x="0" y="568671"/>
          <a:ext cx="100266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1029B3-8A35-4596-BF3C-BE4D0736411D}">
      <dsp:nvSpPr>
        <dsp:cNvPr id="0" name=""/>
        <dsp:cNvSpPr/>
      </dsp:nvSpPr>
      <dsp:spPr>
        <a:xfrm>
          <a:off x="0" y="568671"/>
          <a:ext cx="10026650" cy="5681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600" kern="1200">
              <a:hlinkClick xmlns:r="http://schemas.openxmlformats.org/officeDocument/2006/relationships" r:id="rId2"/>
            </a:rPr>
            <a:t>https://youtu.be/MLvKzXqQUog</a:t>
          </a:r>
          <a:endParaRPr lang="en-US" sz="2600" kern="1200"/>
        </a:p>
      </dsp:txBody>
      <dsp:txXfrm>
        <a:off x="0" y="568671"/>
        <a:ext cx="10026650" cy="568186"/>
      </dsp:txXfrm>
    </dsp:sp>
    <dsp:sp modelId="{6224C506-9189-42B6-9A1B-2922D6B26BB9}">
      <dsp:nvSpPr>
        <dsp:cNvPr id="0" name=""/>
        <dsp:cNvSpPr/>
      </dsp:nvSpPr>
      <dsp:spPr>
        <a:xfrm>
          <a:off x="0" y="1136858"/>
          <a:ext cx="100266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DCB266-716B-4599-80A8-2CA85CAA8574}">
      <dsp:nvSpPr>
        <dsp:cNvPr id="0" name=""/>
        <dsp:cNvSpPr/>
      </dsp:nvSpPr>
      <dsp:spPr>
        <a:xfrm>
          <a:off x="0" y="1136858"/>
          <a:ext cx="10026650" cy="5681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600" kern="1200" dirty="0">
              <a:hlinkClick xmlns:r="http://schemas.openxmlformats.org/officeDocument/2006/relationships" r:id="rId3"/>
            </a:rPr>
            <a:t>https://youtu.be/AyML8xuKfoc</a:t>
          </a:r>
          <a:endParaRPr lang="en-US" sz="2600" kern="1200" dirty="0"/>
        </a:p>
      </dsp:txBody>
      <dsp:txXfrm>
        <a:off x="0" y="1136858"/>
        <a:ext cx="10026650" cy="568186"/>
      </dsp:txXfrm>
    </dsp:sp>
    <dsp:sp modelId="{7176A59A-7564-4942-98E6-A8168ADC415B}">
      <dsp:nvSpPr>
        <dsp:cNvPr id="0" name=""/>
        <dsp:cNvSpPr/>
      </dsp:nvSpPr>
      <dsp:spPr>
        <a:xfrm>
          <a:off x="0" y="1705044"/>
          <a:ext cx="100266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D01723-52E8-4FD9-BF1F-76EE6DA90833}">
      <dsp:nvSpPr>
        <dsp:cNvPr id="0" name=""/>
        <dsp:cNvSpPr/>
      </dsp:nvSpPr>
      <dsp:spPr>
        <a:xfrm>
          <a:off x="0" y="1705044"/>
          <a:ext cx="10026650" cy="5681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 dirty="0"/>
        </a:p>
      </dsp:txBody>
      <dsp:txXfrm>
        <a:off x="0" y="1705044"/>
        <a:ext cx="10026650" cy="568186"/>
      </dsp:txXfrm>
    </dsp:sp>
    <dsp:sp modelId="{BB1C00AD-FDD7-4CD1-9608-5E3E60893CA8}">
      <dsp:nvSpPr>
        <dsp:cNvPr id="0" name=""/>
        <dsp:cNvSpPr/>
      </dsp:nvSpPr>
      <dsp:spPr>
        <a:xfrm>
          <a:off x="0" y="2273230"/>
          <a:ext cx="100266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6FFBCB-8C6C-443A-8BED-0F8E7ABF6539}">
      <dsp:nvSpPr>
        <dsp:cNvPr id="0" name=""/>
        <dsp:cNvSpPr/>
      </dsp:nvSpPr>
      <dsp:spPr>
        <a:xfrm>
          <a:off x="0" y="2273230"/>
          <a:ext cx="10026650" cy="5681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600" kern="1200">
              <a:hlinkClick xmlns:r="http://schemas.openxmlformats.org/officeDocument/2006/relationships" r:id="rId4"/>
            </a:rPr>
            <a:t>Film - Medijska pismenost</a:t>
          </a:r>
          <a:endParaRPr lang="en-US" sz="2600" kern="1200"/>
        </a:p>
      </dsp:txBody>
      <dsp:txXfrm>
        <a:off x="0" y="2273230"/>
        <a:ext cx="10026650" cy="568186"/>
      </dsp:txXfrm>
    </dsp:sp>
    <dsp:sp modelId="{36BB9C0D-1C36-4422-A648-2905A64E6BB1}">
      <dsp:nvSpPr>
        <dsp:cNvPr id="0" name=""/>
        <dsp:cNvSpPr/>
      </dsp:nvSpPr>
      <dsp:spPr>
        <a:xfrm>
          <a:off x="0" y="2841416"/>
          <a:ext cx="100266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E07BF7-A725-4A25-AF50-728C010827A3}">
      <dsp:nvSpPr>
        <dsp:cNvPr id="0" name=""/>
        <dsp:cNvSpPr/>
      </dsp:nvSpPr>
      <dsp:spPr>
        <a:xfrm>
          <a:off x="0" y="2841416"/>
          <a:ext cx="10026650" cy="5681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600" kern="1200">
              <a:hlinkClick xmlns:r="http://schemas.openxmlformats.org/officeDocument/2006/relationships" r:id="rId5"/>
            </a:rPr>
            <a:t>Televizija - Medijska pismenost</a:t>
          </a:r>
          <a:endParaRPr lang="en-US" sz="2600" kern="1200"/>
        </a:p>
      </dsp:txBody>
      <dsp:txXfrm>
        <a:off x="0" y="2841416"/>
        <a:ext cx="10026650" cy="568186"/>
      </dsp:txXfrm>
    </dsp:sp>
    <dsp:sp modelId="{02E20E0E-50B1-4DCC-8684-1DAE9C613934}">
      <dsp:nvSpPr>
        <dsp:cNvPr id="0" name=""/>
        <dsp:cNvSpPr/>
      </dsp:nvSpPr>
      <dsp:spPr>
        <a:xfrm>
          <a:off x="0" y="3409603"/>
          <a:ext cx="100266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99B8D9-D990-43BC-A1A1-3F9DF6ED710A}">
      <dsp:nvSpPr>
        <dsp:cNvPr id="0" name=""/>
        <dsp:cNvSpPr/>
      </dsp:nvSpPr>
      <dsp:spPr>
        <a:xfrm>
          <a:off x="0" y="3409603"/>
          <a:ext cx="10026650" cy="5681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600" kern="1200">
              <a:hlinkClick xmlns:r="http://schemas.openxmlformats.org/officeDocument/2006/relationships" r:id="rId6"/>
            </a:rPr>
            <a:t>Mala škola medijske pismenosti | Televizija Student</a:t>
          </a:r>
          <a:endParaRPr lang="en-US" sz="2600" kern="1200"/>
        </a:p>
      </dsp:txBody>
      <dsp:txXfrm>
        <a:off x="0" y="3409603"/>
        <a:ext cx="10026650" cy="5681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9798E-90C4-48E6-B39B-37FF65347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7100" y="1079500"/>
            <a:ext cx="7797799" cy="2138400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D95C8C-0A7F-40D9-A690-3D5898EFFE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8350" y="4113213"/>
            <a:ext cx="5575300" cy="1655762"/>
          </a:xfr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1322F3-E47A-4D6E-96A8-AB5C73BA99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1/8/2023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7BF5CE-9E66-4FD5-949F-34E11607C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EDAB7A-4032-416A-B04E-1F4878912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01C0CAB-6A03-4C6A-9FAA-219847753628}"/>
              </a:ext>
            </a:extLst>
          </p:cNvPr>
          <p:cNvCxnSpPr>
            <a:cxnSpLocks/>
          </p:cNvCxnSpPr>
          <p:nvPr/>
        </p:nvCxnSpPr>
        <p:spPr>
          <a:xfrm>
            <a:off x="5826000" y="369087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982E0B2-AA9C-441C-A08E-A9DF9CF12116}"/>
              </a:ext>
            </a:extLst>
          </p:cNvPr>
          <p:cNvGrpSpPr/>
          <p:nvPr/>
        </p:nvGrpSpPr>
        <p:grpSpPr>
          <a:xfrm>
            <a:off x="9728046" y="4869342"/>
            <a:ext cx="1623711" cy="630920"/>
            <a:chOff x="9588346" y="4824892"/>
            <a:chExt cx="1623711" cy="630920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4A2E074-C10D-4C57-AB72-B631E4D77102}"/>
                </a:ext>
              </a:extLst>
            </p:cNvPr>
            <p:cNvSpPr/>
            <p:nvPr/>
          </p:nvSpPr>
          <p:spPr>
            <a:xfrm rot="2700000" flipH="1">
              <a:off x="10267789" y="4452443"/>
              <a:ext cx="571820" cy="1316717"/>
            </a:xfrm>
            <a:custGeom>
              <a:avLst/>
              <a:gdLst>
                <a:gd name="connsiteX0" fmla="*/ 282417 w 571820"/>
                <a:gd name="connsiteY0" fmla="*/ 0 h 1316717"/>
                <a:gd name="connsiteX1" fmla="*/ 285910 w 571820"/>
                <a:gd name="connsiteY1" fmla="*/ 3175 h 1316717"/>
                <a:gd name="connsiteX2" fmla="*/ 287393 w 571820"/>
                <a:gd name="connsiteY2" fmla="*/ 1827 h 1316717"/>
                <a:gd name="connsiteX3" fmla="*/ 289403 w 571820"/>
                <a:gd name="connsiteY3" fmla="*/ 0 h 1316717"/>
                <a:gd name="connsiteX4" fmla="*/ 289403 w 571820"/>
                <a:gd name="connsiteY4" fmla="*/ 6349 h 1316717"/>
                <a:gd name="connsiteX5" fmla="*/ 309203 w 571820"/>
                <a:gd name="connsiteY5" fmla="*/ 24345 h 1316717"/>
                <a:gd name="connsiteX6" fmla="*/ 571820 w 571820"/>
                <a:gd name="connsiteY6" fmla="*/ 658359 h 1316717"/>
                <a:gd name="connsiteX7" fmla="*/ 309203 w 571820"/>
                <a:gd name="connsiteY7" fmla="*/ 1292372 h 1316717"/>
                <a:gd name="connsiteX8" fmla="*/ 289403 w 571820"/>
                <a:gd name="connsiteY8" fmla="*/ 1310368 h 1316717"/>
                <a:gd name="connsiteX9" fmla="*/ 289403 w 571820"/>
                <a:gd name="connsiteY9" fmla="*/ 1316717 h 1316717"/>
                <a:gd name="connsiteX10" fmla="*/ 287393 w 571820"/>
                <a:gd name="connsiteY10" fmla="*/ 1314890 h 1316717"/>
                <a:gd name="connsiteX11" fmla="*/ 285910 w 571820"/>
                <a:gd name="connsiteY11" fmla="*/ 1313542 h 1316717"/>
                <a:gd name="connsiteX12" fmla="*/ 282417 w 571820"/>
                <a:gd name="connsiteY12" fmla="*/ 1316717 h 1316717"/>
                <a:gd name="connsiteX13" fmla="*/ 282417 w 571820"/>
                <a:gd name="connsiteY13" fmla="*/ 1310367 h 1316717"/>
                <a:gd name="connsiteX14" fmla="*/ 262617 w 571820"/>
                <a:gd name="connsiteY14" fmla="*/ 1292372 h 1316717"/>
                <a:gd name="connsiteX15" fmla="*/ 0 w 571820"/>
                <a:gd name="connsiteY15" fmla="*/ 658358 h 1316717"/>
                <a:gd name="connsiteX16" fmla="*/ 262617 w 571820"/>
                <a:gd name="connsiteY16" fmla="*/ 24345 h 1316717"/>
                <a:gd name="connsiteX17" fmla="*/ 282417 w 571820"/>
                <a:gd name="connsiteY17" fmla="*/ 6349 h 1316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71820" h="1316717">
                  <a:moveTo>
                    <a:pt x="282417" y="0"/>
                  </a:moveTo>
                  <a:lnTo>
                    <a:pt x="285910" y="3175"/>
                  </a:lnTo>
                  <a:lnTo>
                    <a:pt x="287393" y="1827"/>
                  </a:lnTo>
                  <a:lnTo>
                    <a:pt x="289403" y="0"/>
                  </a:lnTo>
                  <a:lnTo>
                    <a:pt x="289403" y="6349"/>
                  </a:lnTo>
                  <a:lnTo>
                    <a:pt x="309203" y="24345"/>
                  </a:lnTo>
                  <a:cubicBezTo>
                    <a:pt x="471461" y="186603"/>
                    <a:pt x="571820" y="410761"/>
                    <a:pt x="571820" y="658359"/>
                  </a:cubicBezTo>
                  <a:cubicBezTo>
                    <a:pt x="571820" y="905956"/>
                    <a:pt x="471461" y="1130114"/>
                    <a:pt x="309203" y="1292372"/>
                  </a:cubicBezTo>
                  <a:lnTo>
                    <a:pt x="289403" y="1310368"/>
                  </a:lnTo>
                  <a:lnTo>
                    <a:pt x="289403" y="1316717"/>
                  </a:lnTo>
                  <a:lnTo>
                    <a:pt x="287393" y="1314890"/>
                  </a:lnTo>
                  <a:lnTo>
                    <a:pt x="285910" y="1313542"/>
                  </a:lnTo>
                  <a:lnTo>
                    <a:pt x="282417" y="1316717"/>
                  </a:lnTo>
                  <a:lnTo>
                    <a:pt x="282417" y="1310367"/>
                  </a:lnTo>
                  <a:lnTo>
                    <a:pt x="262617" y="1292372"/>
                  </a:lnTo>
                  <a:cubicBezTo>
                    <a:pt x="100359" y="1130113"/>
                    <a:pt x="0" y="905956"/>
                    <a:pt x="0" y="658358"/>
                  </a:cubicBezTo>
                  <a:cubicBezTo>
                    <a:pt x="0" y="410761"/>
                    <a:pt x="100359" y="186603"/>
                    <a:pt x="262617" y="24345"/>
                  </a:cubicBezTo>
                  <a:lnTo>
                    <a:pt x="282417" y="6349"/>
                  </a:lnTo>
                  <a:close/>
                </a:path>
              </a:pathLst>
            </a:custGeom>
            <a:solidFill>
              <a:schemeClr val="accent4">
                <a:alpha val="4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0B037EB3-1772-4BA8-A95A-E5DBDFEA32B0}"/>
                </a:ext>
              </a:extLst>
            </p:cNvPr>
            <p:cNvGrpSpPr/>
            <p:nvPr/>
          </p:nvGrpSpPr>
          <p:grpSpPr>
            <a:xfrm rot="2700000" flipH="1">
              <a:off x="10112436" y="4359902"/>
              <a:ext cx="571820" cy="1620000"/>
              <a:chOff x="8482785" y="4330454"/>
              <a:chExt cx="571820" cy="1620000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A1F47AC1-63D0-47F3-9728-1A0A0543494B}"/>
                  </a:ext>
                </a:extLst>
              </p:cNvPr>
              <p:cNvSpPr/>
              <p:nvPr/>
            </p:nvSpPr>
            <p:spPr>
              <a:xfrm>
                <a:off x="8482785" y="4333632"/>
                <a:ext cx="571820" cy="1311956"/>
              </a:xfrm>
              <a:custGeom>
                <a:avLst/>
                <a:gdLst>
                  <a:gd name="connsiteX0" fmla="*/ 282417 w 571820"/>
                  <a:gd name="connsiteY0" fmla="*/ 0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82417 w 571820"/>
                  <a:gd name="connsiteY0" fmla="*/ 6349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309203 w 571820"/>
                  <a:gd name="connsiteY4" fmla="*/ 24345 h 1316717"/>
                  <a:gd name="connsiteX5" fmla="*/ 571820 w 571820"/>
                  <a:gd name="connsiteY5" fmla="*/ 658359 h 1316717"/>
                  <a:gd name="connsiteX6" fmla="*/ 309203 w 571820"/>
                  <a:gd name="connsiteY6" fmla="*/ 1292372 h 1316717"/>
                  <a:gd name="connsiteX7" fmla="*/ 289403 w 571820"/>
                  <a:gd name="connsiteY7" fmla="*/ 1310368 h 1316717"/>
                  <a:gd name="connsiteX8" fmla="*/ 289403 w 571820"/>
                  <a:gd name="connsiteY8" fmla="*/ 1316717 h 1316717"/>
                  <a:gd name="connsiteX9" fmla="*/ 287393 w 571820"/>
                  <a:gd name="connsiteY9" fmla="*/ 1314890 h 1316717"/>
                  <a:gd name="connsiteX10" fmla="*/ 285910 w 571820"/>
                  <a:gd name="connsiteY10" fmla="*/ 1313542 h 1316717"/>
                  <a:gd name="connsiteX11" fmla="*/ 282417 w 571820"/>
                  <a:gd name="connsiteY11" fmla="*/ 1316717 h 1316717"/>
                  <a:gd name="connsiteX12" fmla="*/ 282417 w 571820"/>
                  <a:gd name="connsiteY12" fmla="*/ 1310367 h 1316717"/>
                  <a:gd name="connsiteX13" fmla="*/ 262617 w 571820"/>
                  <a:gd name="connsiteY13" fmla="*/ 1292372 h 1316717"/>
                  <a:gd name="connsiteX14" fmla="*/ 0 w 571820"/>
                  <a:gd name="connsiteY14" fmla="*/ 658358 h 1316717"/>
                  <a:gd name="connsiteX15" fmla="*/ 262617 w 571820"/>
                  <a:gd name="connsiteY15" fmla="*/ 24345 h 1316717"/>
                  <a:gd name="connsiteX0" fmla="*/ 262617 w 571820"/>
                  <a:gd name="connsiteY0" fmla="*/ 22518 h 1314890"/>
                  <a:gd name="connsiteX1" fmla="*/ 285910 w 571820"/>
                  <a:gd name="connsiteY1" fmla="*/ 1348 h 1314890"/>
                  <a:gd name="connsiteX2" fmla="*/ 287393 w 571820"/>
                  <a:gd name="connsiteY2" fmla="*/ 0 h 1314890"/>
                  <a:gd name="connsiteX3" fmla="*/ 309203 w 571820"/>
                  <a:gd name="connsiteY3" fmla="*/ 22518 h 1314890"/>
                  <a:gd name="connsiteX4" fmla="*/ 571820 w 571820"/>
                  <a:gd name="connsiteY4" fmla="*/ 656532 h 1314890"/>
                  <a:gd name="connsiteX5" fmla="*/ 309203 w 571820"/>
                  <a:gd name="connsiteY5" fmla="*/ 1290545 h 1314890"/>
                  <a:gd name="connsiteX6" fmla="*/ 289403 w 571820"/>
                  <a:gd name="connsiteY6" fmla="*/ 1308541 h 1314890"/>
                  <a:gd name="connsiteX7" fmla="*/ 289403 w 571820"/>
                  <a:gd name="connsiteY7" fmla="*/ 1314890 h 1314890"/>
                  <a:gd name="connsiteX8" fmla="*/ 287393 w 571820"/>
                  <a:gd name="connsiteY8" fmla="*/ 1313063 h 1314890"/>
                  <a:gd name="connsiteX9" fmla="*/ 285910 w 571820"/>
                  <a:gd name="connsiteY9" fmla="*/ 1311715 h 1314890"/>
                  <a:gd name="connsiteX10" fmla="*/ 282417 w 571820"/>
                  <a:gd name="connsiteY10" fmla="*/ 1314890 h 1314890"/>
                  <a:gd name="connsiteX11" fmla="*/ 282417 w 571820"/>
                  <a:gd name="connsiteY11" fmla="*/ 1308540 h 1314890"/>
                  <a:gd name="connsiteX12" fmla="*/ 262617 w 571820"/>
                  <a:gd name="connsiteY12" fmla="*/ 1290545 h 1314890"/>
                  <a:gd name="connsiteX13" fmla="*/ 0 w 571820"/>
                  <a:gd name="connsiteY13" fmla="*/ 656531 h 1314890"/>
                  <a:gd name="connsiteX14" fmla="*/ 262617 w 571820"/>
                  <a:gd name="connsiteY14" fmla="*/ 22518 h 1314890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82417 w 571820"/>
                  <a:gd name="connsiteY10" fmla="*/ 1307192 h 1313542"/>
                  <a:gd name="connsiteX11" fmla="*/ 262617 w 571820"/>
                  <a:gd name="connsiteY11" fmla="*/ 1289197 h 1313542"/>
                  <a:gd name="connsiteX12" fmla="*/ 0 w 571820"/>
                  <a:gd name="connsiteY12" fmla="*/ 655183 h 1313542"/>
                  <a:gd name="connsiteX13" fmla="*/ 262617 w 571820"/>
                  <a:gd name="connsiteY13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62617 w 571820"/>
                  <a:gd name="connsiteY10" fmla="*/ 1289197 h 1313542"/>
                  <a:gd name="connsiteX11" fmla="*/ 0 w 571820"/>
                  <a:gd name="connsiteY11" fmla="*/ 655183 h 1313542"/>
                  <a:gd name="connsiteX12" fmla="*/ 262617 w 571820"/>
                  <a:gd name="connsiteY12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62617 w 571820"/>
                  <a:gd name="connsiteY9" fmla="*/ 1289197 h 1313542"/>
                  <a:gd name="connsiteX10" fmla="*/ 0 w 571820"/>
                  <a:gd name="connsiteY10" fmla="*/ 655183 h 1313542"/>
                  <a:gd name="connsiteX11" fmla="*/ 262617 w 571820"/>
                  <a:gd name="connsiteY11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62617 w 571820"/>
                  <a:gd name="connsiteY8" fmla="*/ 1289197 h 1313542"/>
                  <a:gd name="connsiteX9" fmla="*/ 0 w 571820"/>
                  <a:gd name="connsiteY9" fmla="*/ 655183 h 1313542"/>
                  <a:gd name="connsiteX10" fmla="*/ 262617 w 571820"/>
                  <a:gd name="connsiteY10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62617 w 571820"/>
                  <a:gd name="connsiteY7" fmla="*/ 1289197 h 1313542"/>
                  <a:gd name="connsiteX8" fmla="*/ 0 w 571820"/>
                  <a:gd name="connsiteY8" fmla="*/ 655183 h 1313542"/>
                  <a:gd name="connsiteX9" fmla="*/ 262617 w 571820"/>
                  <a:gd name="connsiteY9" fmla="*/ 21170 h 1313542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9403 w 571820"/>
                  <a:gd name="connsiteY5" fmla="*/ 1307193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5832 w 571820"/>
                  <a:gd name="connsiteY5" fmla="*/ 1311956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11956"/>
                  <a:gd name="connsiteX1" fmla="*/ 285910 w 571820"/>
                  <a:gd name="connsiteY1" fmla="*/ 0 h 1311956"/>
                  <a:gd name="connsiteX2" fmla="*/ 309203 w 571820"/>
                  <a:gd name="connsiteY2" fmla="*/ 21170 h 1311956"/>
                  <a:gd name="connsiteX3" fmla="*/ 571820 w 571820"/>
                  <a:gd name="connsiteY3" fmla="*/ 655184 h 1311956"/>
                  <a:gd name="connsiteX4" fmla="*/ 309203 w 571820"/>
                  <a:gd name="connsiteY4" fmla="*/ 1289197 h 1311956"/>
                  <a:gd name="connsiteX5" fmla="*/ 285832 w 571820"/>
                  <a:gd name="connsiteY5" fmla="*/ 1311956 h 1311956"/>
                  <a:gd name="connsiteX6" fmla="*/ 262617 w 571820"/>
                  <a:gd name="connsiteY6" fmla="*/ 1289197 h 1311956"/>
                  <a:gd name="connsiteX7" fmla="*/ 0 w 571820"/>
                  <a:gd name="connsiteY7" fmla="*/ 655183 h 1311956"/>
                  <a:gd name="connsiteX8" fmla="*/ 262617 w 571820"/>
                  <a:gd name="connsiteY8" fmla="*/ 21170 h 1311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71820" h="1311956">
                    <a:moveTo>
                      <a:pt x="262617" y="21170"/>
                    </a:moveTo>
                    <a:lnTo>
                      <a:pt x="285910" y="0"/>
                    </a:lnTo>
                    <a:lnTo>
                      <a:pt x="309203" y="21170"/>
                    </a:lnTo>
                    <a:cubicBezTo>
                      <a:pt x="471461" y="183428"/>
                      <a:pt x="571820" y="407586"/>
                      <a:pt x="571820" y="655184"/>
                    </a:cubicBezTo>
                    <a:cubicBezTo>
                      <a:pt x="571820" y="902781"/>
                      <a:pt x="471461" y="1126939"/>
                      <a:pt x="309203" y="1289197"/>
                    </a:cubicBezTo>
                    <a:lnTo>
                      <a:pt x="285832" y="1311956"/>
                    </a:lnTo>
                    <a:lnTo>
                      <a:pt x="262617" y="1289197"/>
                    </a:lnTo>
                    <a:cubicBezTo>
                      <a:pt x="100359" y="1126938"/>
                      <a:pt x="0" y="902781"/>
                      <a:pt x="0" y="655183"/>
                    </a:cubicBezTo>
                    <a:cubicBezTo>
                      <a:pt x="0" y="407586"/>
                      <a:pt x="100359" y="183428"/>
                      <a:pt x="262617" y="2117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803A57D6-0C36-4560-A08A-16768551EF6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68695" y="4330454"/>
                <a:ext cx="0" cy="162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4023534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B794F-0C7D-47A6-A355-9B54F3A08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18BEFC-5F95-43C3-A662-CF24426CB3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9500" y="1790700"/>
            <a:ext cx="10026650" cy="3978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20A41-C226-41AB-8766-C9BF3E9BF9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7795E9-017B-4505-810D-A5F553A56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6A1BD-3429-4C11-B230-8AD083EC3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95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A11CA2-18BF-408B-A40C-B43A0A7B80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899079" y="1079500"/>
            <a:ext cx="1292662" cy="4689476"/>
          </a:xfrm>
        </p:spPr>
        <p:txBody>
          <a:bodyPr vert="eaVer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E424B6-12FC-41A1-AF7C-7E3931D972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9499" y="1079500"/>
            <a:ext cx="8495943" cy="46894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5CF957-F921-48CF-97FE-91190C1AE9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3F49D-6E0C-47F7-BAAD-A427913DC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38A122-F390-46CF-BECF-3AE05CA58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128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A217A-A229-4751-8D09-0CAD914F6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DEA33-60C3-4B28-B3EF-E93D6D46A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7D3B28-C66B-4279-AB67-2BC1D01239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8FF39-A0DA-4F77-9297-B83C86B57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D7D65A-9D4E-42F6-A8BF-1EEAFB180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516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017BB-B242-4CC6-887C-83E08CE2D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2252663"/>
            <a:ext cx="4457700" cy="2349500"/>
          </a:xfrm>
        </p:spPr>
        <p:txBody>
          <a:bodyPr anchor="ctr" anchorCtr="0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695823-EA83-493F-8FEC-C72B5B9CF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54800" y="2252664"/>
            <a:ext cx="4451348" cy="2349500"/>
          </a:xfrm>
        </p:spPr>
        <p:txBody>
          <a:bodyPr anchor="ctr" anchorCtr="0"/>
          <a:lstStyle>
            <a:lvl1pPr marL="0" indent="0">
              <a:buNone/>
              <a:defRPr sz="2400" i="1">
                <a:solidFill>
                  <a:schemeClr val="tx1">
                    <a:alpha val="7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E08E54-36BB-4AB4-BE1F-5FA8207BEA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453A6A-C55A-40A1-A3BB-DB417047F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6E656-7AC0-4BD3-AFE5-4B5122E2F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9ABE19D-0B51-4388-93D1-0CD6B767115D}"/>
              </a:ext>
            </a:extLst>
          </p:cNvPr>
          <p:cNvGrpSpPr/>
          <p:nvPr/>
        </p:nvGrpSpPr>
        <p:grpSpPr>
          <a:xfrm>
            <a:off x="999771" y="932104"/>
            <a:ext cx="913428" cy="1032464"/>
            <a:chOff x="999771" y="932104"/>
            <a:chExt cx="913428" cy="1032464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46226ED6-7133-4222-9552-0EA4B1B3C9FB}"/>
                </a:ext>
              </a:extLst>
            </p:cNvPr>
            <p:cNvGrpSpPr/>
            <p:nvPr/>
          </p:nvGrpSpPr>
          <p:grpSpPr>
            <a:xfrm rot="8100000" flipV="1">
              <a:off x="1047457" y="1290386"/>
              <a:ext cx="865742" cy="628383"/>
              <a:chOff x="558167" y="958515"/>
              <a:chExt cx="865742" cy="628383"/>
            </a:xfrm>
            <a:solidFill>
              <a:schemeClr val="accent3"/>
            </a:solidFill>
          </p:grpSpPr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BE810E40-D42F-4034-93BA-54446465D20B}"/>
                  </a:ext>
                </a:extLst>
              </p:cNvPr>
              <p:cNvSpPr/>
              <p:nvPr/>
            </p:nvSpPr>
            <p:spPr>
              <a:xfrm rot="8100000" flipH="1">
                <a:off x="558167" y="1122160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60F6BFC2-CA89-42B8-8A5A-E9F26BA87FBB}"/>
                  </a:ext>
                </a:extLst>
              </p:cNvPr>
              <p:cNvSpPr/>
              <p:nvPr/>
            </p:nvSpPr>
            <p:spPr>
              <a:xfrm rot="5400000" flipH="1">
                <a:off x="959170" y="95851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1CA36485-DC1D-48C9-91B2-425DBC66D471}"/>
                </a:ext>
              </a:extLst>
            </p:cNvPr>
            <p:cNvGrpSpPr/>
            <p:nvPr/>
          </p:nvGrpSpPr>
          <p:grpSpPr>
            <a:xfrm rot="10800000" flipH="1" flipV="1">
              <a:off x="999771" y="932104"/>
              <a:ext cx="864005" cy="1032464"/>
              <a:chOff x="2207971" y="2384401"/>
              <a:chExt cx="864005" cy="1032464"/>
            </a:xfrm>
          </p:grpSpPr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0ACF276E-196C-4923-B7D1-48A8E6A1669C}"/>
                  </a:ext>
                </a:extLst>
              </p:cNvPr>
              <p:cNvSpPr/>
              <p:nvPr/>
            </p:nvSpPr>
            <p:spPr>
              <a:xfrm rot="13500000">
                <a:off x="2207971" y="285630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FFE3686C-DFF6-4995-81B8-FA38F5BB0401}"/>
                  </a:ext>
                </a:extLst>
              </p:cNvPr>
              <p:cNvSpPr/>
              <p:nvPr/>
            </p:nvSpPr>
            <p:spPr>
              <a:xfrm rot="10800000">
                <a:off x="2607238" y="2688467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9DCBF653-CCB9-47B2-9DD9-68847A45D82D}"/>
                  </a:ext>
                </a:extLst>
              </p:cNvPr>
              <p:cNvGrpSpPr/>
              <p:nvPr/>
            </p:nvGrpSpPr>
            <p:grpSpPr>
              <a:xfrm>
                <a:off x="2440769" y="2384401"/>
                <a:ext cx="313009" cy="1032464"/>
                <a:chOff x="2440769" y="2384401"/>
                <a:chExt cx="313009" cy="1032464"/>
              </a:xfrm>
            </p:grpSpPr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7F081A1F-C7C9-4907-AAED-B4E9B64973F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2440769" y="2516865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34F8F89A-0719-4D9A-8379-9EEBD720105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8100000" flipH="1">
                  <a:off x="2753778" y="2384401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7AA5779-FF0F-4ACF-A56C-710A4CDEC8A3}"/>
              </a:ext>
            </a:extLst>
          </p:cNvPr>
          <p:cNvGrpSpPr/>
          <p:nvPr/>
        </p:nvGrpSpPr>
        <p:grpSpPr>
          <a:xfrm>
            <a:off x="1437136" y="649304"/>
            <a:ext cx="388541" cy="388541"/>
            <a:chOff x="5752675" y="5440856"/>
            <a:chExt cx="388541" cy="388541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5F0ADB13-4626-4F84-B513-0B58E65C248E}"/>
                </a:ext>
              </a:extLst>
            </p:cNvPr>
            <p:cNvSpPr/>
            <p:nvPr/>
          </p:nvSpPr>
          <p:spPr>
            <a:xfrm rot="10800000">
              <a:off x="5800801" y="5488982"/>
              <a:ext cx="340415" cy="340415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AF46BC46-AD78-4932-95BA-D3009154CA7A}"/>
                </a:ext>
              </a:extLst>
            </p:cNvPr>
            <p:cNvSpPr/>
            <p:nvPr/>
          </p:nvSpPr>
          <p:spPr>
            <a:xfrm>
              <a:off x="5752675" y="5440856"/>
              <a:ext cx="340415" cy="34041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38118F0-6EA8-4901-9161-9101C6DDD97E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26000" y="342900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9261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D013D-A80D-4455-B886-0C3448294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9D3AB-20B9-4D90-8106-506F443682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85850" y="1790700"/>
            <a:ext cx="4740150" cy="3978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F9DF39-257F-4C10-A7B4-1AA1C66F28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66000" y="1790700"/>
            <a:ext cx="4740150" cy="3978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E57E5E-B324-4633-AB65-4A53498B9F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42A16D-8423-4C91-B839-F95380250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3AD46B-C875-4F91-8991-4A4E5D768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41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170C3-74D3-4445-A879-4F7CF42ED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11238"/>
            <a:ext cx="10026650" cy="655637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B64494-3C1C-49FE-ADB2-6F41CEEA82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0" y="1854200"/>
            <a:ext cx="4741200" cy="553998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EE19A6-8340-43A4-9B30-A27DEB9E2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9500" y="2525561"/>
            <a:ext cx="4741200" cy="3243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9D4B31-0090-483A-BF84-CEA2B22D51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64950" y="1854200"/>
            <a:ext cx="4741200" cy="553998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8DB9E9-0BD8-4F85-9342-5C5BA0D35C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64950" y="2525560"/>
            <a:ext cx="4741200" cy="3243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AE3D3E-6168-45C3-BAB4-04FFFB9835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8F8D02-7CCF-4321-847A-CD553E52A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966368-2A9A-4617-A2A9-E4E9ACD06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585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0855A-C7D7-455F-BD47-AB4221DD0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79500"/>
            <a:ext cx="10026650" cy="468947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29F6FD-C2F8-4688-B52A-ED76F48B8B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358F0F-237C-4F8E-A5A7-48269F700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C3629E-70C3-44A4-A268-2194CD424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362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0232D4-EC56-49D3-B967-D972B5E5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2C3171-136A-405F-B1CF-C0DAFAA21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523E7E-BA29-40D2-BE24-10E7F7050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407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607EF-706F-47DD-B487-7C3E4EDE1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607" y="1011238"/>
            <a:ext cx="3906000" cy="12924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98442-7D9F-4D62-866B-FBA382F06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7200" y="955230"/>
            <a:ext cx="5583193" cy="4813745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4800"/>
            </a:lvl1pPr>
            <a:lvl2pPr marL="0">
              <a:lnSpc>
                <a:spcPct val="100000"/>
              </a:lnSpc>
              <a:defRPr sz="4800"/>
            </a:lvl2pPr>
            <a:lvl3pPr marL="0" indent="0">
              <a:buNone/>
              <a:defRPr sz="2000"/>
            </a:lvl3pPr>
            <a:lvl4pPr marL="0">
              <a:defRPr sz="2000"/>
            </a:lvl4pPr>
            <a:lvl5pPr marL="360000"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7D1DB7-AC43-460E-B3C5-9F8B37D1B5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79499" y="2664000"/>
            <a:ext cx="3905999" cy="3106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0C5DE9-6995-4F6E-AF64-6CE9A67797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8BC655-2B4D-48CA-90B9-740400332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14A7E0-1D83-4CE0-9FFE-3EEE2B3C2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358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F7F85-950A-4BED-AE31-5C85DE4FA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1" y="1011238"/>
            <a:ext cx="3905250" cy="1292662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13A008-3741-4305-8A06-C0D8404A32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37200" y="531813"/>
            <a:ext cx="6113812" cy="578484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2ADC63-3365-4920-AF26-600F4D2EA5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79500" y="2663825"/>
            <a:ext cx="3905250" cy="310515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161BE-EF8B-4F4D-8197-61442EBC46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D37897-BFE5-414E-9334-53116988D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5BF024-9A20-4B80-976D-420DCCD1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564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700152-D18D-4405-8FB2-5985831B5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11238"/>
            <a:ext cx="10026650" cy="65563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2E92E1-0C4A-474E-8E29-8DB404101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0" y="1790700"/>
            <a:ext cx="10026650" cy="397827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2E245-B48B-4526-8D2D-9475E64B06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64F0E216-BA48-4F04-AC4F-645AA0DD6AC6}" type="datetimeFigureOut">
              <a:rPr lang="en-US" smtClean="0"/>
              <a:pPr/>
              <a:t>1/8/2023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0FE5C-A494-40F2-A357-786AFFA631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4686A1-EDE2-44D9-A671-F708A6F883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D39607A7-8386-47DB-8578-DDEDD194E5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8165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cap="all" spc="4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25000"/>
        </a:lnSpc>
        <a:spcBef>
          <a:spcPts val="10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Tx/>
        <a:buNone/>
        <a:defRPr sz="2000" i="1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Tx/>
        <a:buNone/>
        <a:defRPr sz="2000" i="1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adlet.com/riccardoeuropass/x1y8tyutdrptrg4w" TargetMode="External"/><Relationship Id="rId2" Type="http://schemas.openxmlformats.org/officeDocument/2006/relationships/hyperlink" Target="https://trello.com/b/Z3hyXsXH/video-making-28-nov-3-de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-ticket.com/b-ticket/uffizi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A5B2A81-2C8E-4963-AFD4-E539D168B4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14CF243C-CF25-E8B2-063A-61DAC38762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83900" y="1079500"/>
            <a:ext cx="6119131" cy="2138400"/>
          </a:xfrm>
        </p:spPr>
        <p:txBody>
          <a:bodyPr>
            <a:normAutofit/>
          </a:bodyPr>
          <a:lstStyle/>
          <a:p>
            <a:r>
              <a:rPr lang="hr-HR"/>
              <a:t>Photo and Video Making in your Classroom: the Educational Power of Multimedia</a:t>
            </a:r>
            <a:endParaRPr lang="hr-HR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CAE0B4F-B39E-F707-54CE-4596B3854C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0779" y="4113213"/>
            <a:ext cx="6125372" cy="1655762"/>
          </a:xfrm>
        </p:spPr>
        <p:txBody>
          <a:bodyPr>
            <a:normAutofit/>
          </a:bodyPr>
          <a:lstStyle/>
          <a:p>
            <a:r>
              <a:rPr lang="hr-HR"/>
              <a:t>28.11.2022.-03.12.2022.</a:t>
            </a:r>
          </a:p>
          <a:p>
            <a:r>
              <a:rPr lang="hr-HR"/>
              <a:t>Europass Teacher Academy</a:t>
            </a:r>
          </a:p>
          <a:p>
            <a:r>
              <a:rPr lang="hr-HR"/>
              <a:t>Firenca, Italija</a:t>
            </a:r>
            <a:endParaRPr lang="hr-HR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163E6FF-8F7D-FCEF-2CA2-068BE0F7E2A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592" r="33178"/>
          <a:stretch/>
        </p:blipFill>
        <p:spPr>
          <a:xfrm>
            <a:off x="20" y="10"/>
            <a:ext cx="3863955" cy="6857989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E7C23BC-DAA6-40E1-8166-B8C4439D1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773465" y="369087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0234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01C0CAB-6A03-4C6A-9FAA-2198477536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26000" y="369087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982E0B2-AA9C-441C-A08E-A9DF9CF12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28046" y="4869342"/>
            <a:ext cx="1623711" cy="630920"/>
            <a:chOff x="9588346" y="4824892"/>
            <a:chExt cx="1623711" cy="63092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A4A2E074-C10D-4C57-AB72-B631E4D771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 flipH="1">
              <a:off x="10267789" y="4452443"/>
              <a:ext cx="571820" cy="1316717"/>
            </a:xfrm>
            <a:custGeom>
              <a:avLst/>
              <a:gdLst>
                <a:gd name="connsiteX0" fmla="*/ 282417 w 571820"/>
                <a:gd name="connsiteY0" fmla="*/ 0 h 1316717"/>
                <a:gd name="connsiteX1" fmla="*/ 285910 w 571820"/>
                <a:gd name="connsiteY1" fmla="*/ 3175 h 1316717"/>
                <a:gd name="connsiteX2" fmla="*/ 287393 w 571820"/>
                <a:gd name="connsiteY2" fmla="*/ 1827 h 1316717"/>
                <a:gd name="connsiteX3" fmla="*/ 289403 w 571820"/>
                <a:gd name="connsiteY3" fmla="*/ 0 h 1316717"/>
                <a:gd name="connsiteX4" fmla="*/ 289403 w 571820"/>
                <a:gd name="connsiteY4" fmla="*/ 6349 h 1316717"/>
                <a:gd name="connsiteX5" fmla="*/ 309203 w 571820"/>
                <a:gd name="connsiteY5" fmla="*/ 24345 h 1316717"/>
                <a:gd name="connsiteX6" fmla="*/ 571820 w 571820"/>
                <a:gd name="connsiteY6" fmla="*/ 658359 h 1316717"/>
                <a:gd name="connsiteX7" fmla="*/ 309203 w 571820"/>
                <a:gd name="connsiteY7" fmla="*/ 1292372 h 1316717"/>
                <a:gd name="connsiteX8" fmla="*/ 289403 w 571820"/>
                <a:gd name="connsiteY8" fmla="*/ 1310368 h 1316717"/>
                <a:gd name="connsiteX9" fmla="*/ 289403 w 571820"/>
                <a:gd name="connsiteY9" fmla="*/ 1316717 h 1316717"/>
                <a:gd name="connsiteX10" fmla="*/ 287393 w 571820"/>
                <a:gd name="connsiteY10" fmla="*/ 1314890 h 1316717"/>
                <a:gd name="connsiteX11" fmla="*/ 285910 w 571820"/>
                <a:gd name="connsiteY11" fmla="*/ 1313542 h 1316717"/>
                <a:gd name="connsiteX12" fmla="*/ 282417 w 571820"/>
                <a:gd name="connsiteY12" fmla="*/ 1316717 h 1316717"/>
                <a:gd name="connsiteX13" fmla="*/ 282417 w 571820"/>
                <a:gd name="connsiteY13" fmla="*/ 1310367 h 1316717"/>
                <a:gd name="connsiteX14" fmla="*/ 262617 w 571820"/>
                <a:gd name="connsiteY14" fmla="*/ 1292372 h 1316717"/>
                <a:gd name="connsiteX15" fmla="*/ 0 w 571820"/>
                <a:gd name="connsiteY15" fmla="*/ 658358 h 1316717"/>
                <a:gd name="connsiteX16" fmla="*/ 262617 w 571820"/>
                <a:gd name="connsiteY16" fmla="*/ 24345 h 1316717"/>
                <a:gd name="connsiteX17" fmla="*/ 282417 w 571820"/>
                <a:gd name="connsiteY17" fmla="*/ 6349 h 1316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71820" h="1316717">
                  <a:moveTo>
                    <a:pt x="282417" y="0"/>
                  </a:moveTo>
                  <a:lnTo>
                    <a:pt x="285910" y="3175"/>
                  </a:lnTo>
                  <a:lnTo>
                    <a:pt x="287393" y="1827"/>
                  </a:lnTo>
                  <a:lnTo>
                    <a:pt x="289403" y="0"/>
                  </a:lnTo>
                  <a:lnTo>
                    <a:pt x="289403" y="6349"/>
                  </a:lnTo>
                  <a:lnTo>
                    <a:pt x="309203" y="24345"/>
                  </a:lnTo>
                  <a:cubicBezTo>
                    <a:pt x="471461" y="186603"/>
                    <a:pt x="571820" y="410761"/>
                    <a:pt x="571820" y="658359"/>
                  </a:cubicBezTo>
                  <a:cubicBezTo>
                    <a:pt x="571820" y="905956"/>
                    <a:pt x="471461" y="1130114"/>
                    <a:pt x="309203" y="1292372"/>
                  </a:cubicBezTo>
                  <a:lnTo>
                    <a:pt x="289403" y="1310368"/>
                  </a:lnTo>
                  <a:lnTo>
                    <a:pt x="289403" y="1316717"/>
                  </a:lnTo>
                  <a:lnTo>
                    <a:pt x="287393" y="1314890"/>
                  </a:lnTo>
                  <a:lnTo>
                    <a:pt x="285910" y="1313542"/>
                  </a:lnTo>
                  <a:lnTo>
                    <a:pt x="282417" y="1316717"/>
                  </a:lnTo>
                  <a:lnTo>
                    <a:pt x="282417" y="1310367"/>
                  </a:lnTo>
                  <a:lnTo>
                    <a:pt x="262617" y="1292372"/>
                  </a:lnTo>
                  <a:cubicBezTo>
                    <a:pt x="100359" y="1130113"/>
                    <a:pt x="0" y="905956"/>
                    <a:pt x="0" y="658358"/>
                  </a:cubicBezTo>
                  <a:cubicBezTo>
                    <a:pt x="0" y="410761"/>
                    <a:pt x="100359" y="186603"/>
                    <a:pt x="262617" y="24345"/>
                  </a:cubicBezTo>
                  <a:lnTo>
                    <a:pt x="282417" y="6349"/>
                  </a:lnTo>
                  <a:close/>
                </a:path>
              </a:pathLst>
            </a:custGeom>
            <a:solidFill>
              <a:schemeClr val="accent4">
                <a:alpha val="4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0B037EB3-1772-4BA8-A95A-E5DBDFEA32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2700000" flipH="1">
              <a:off x="10112436" y="4359902"/>
              <a:ext cx="571820" cy="1620000"/>
              <a:chOff x="8482785" y="4330454"/>
              <a:chExt cx="571820" cy="1620000"/>
            </a:xfrm>
          </p:grpSpPr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A1F47AC1-63D0-47F3-9728-1A0A0543494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8482785" y="4333632"/>
                <a:ext cx="571820" cy="1311956"/>
              </a:xfrm>
              <a:custGeom>
                <a:avLst/>
                <a:gdLst>
                  <a:gd name="connsiteX0" fmla="*/ 282417 w 571820"/>
                  <a:gd name="connsiteY0" fmla="*/ 0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82417 w 571820"/>
                  <a:gd name="connsiteY0" fmla="*/ 6349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309203 w 571820"/>
                  <a:gd name="connsiteY4" fmla="*/ 24345 h 1316717"/>
                  <a:gd name="connsiteX5" fmla="*/ 571820 w 571820"/>
                  <a:gd name="connsiteY5" fmla="*/ 658359 h 1316717"/>
                  <a:gd name="connsiteX6" fmla="*/ 309203 w 571820"/>
                  <a:gd name="connsiteY6" fmla="*/ 1292372 h 1316717"/>
                  <a:gd name="connsiteX7" fmla="*/ 289403 w 571820"/>
                  <a:gd name="connsiteY7" fmla="*/ 1310368 h 1316717"/>
                  <a:gd name="connsiteX8" fmla="*/ 289403 w 571820"/>
                  <a:gd name="connsiteY8" fmla="*/ 1316717 h 1316717"/>
                  <a:gd name="connsiteX9" fmla="*/ 287393 w 571820"/>
                  <a:gd name="connsiteY9" fmla="*/ 1314890 h 1316717"/>
                  <a:gd name="connsiteX10" fmla="*/ 285910 w 571820"/>
                  <a:gd name="connsiteY10" fmla="*/ 1313542 h 1316717"/>
                  <a:gd name="connsiteX11" fmla="*/ 282417 w 571820"/>
                  <a:gd name="connsiteY11" fmla="*/ 1316717 h 1316717"/>
                  <a:gd name="connsiteX12" fmla="*/ 282417 w 571820"/>
                  <a:gd name="connsiteY12" fmla="*/ 1310367 h 1316717"/>
                  <a:gd name="connsiteX13" fmla="*/ 262617 w 571820"/>
                  <a:gd name="connsiteY13" fmla="*/ 1292372 h 1316717"/>
                  <a:gd name="connsiteX14" fmla="*/ 0 w 571820"/>
                  <a:gd name="connsiteY14" fmla="*/ 658358 h 1316717"/>
                  <a:gd name="connsiteX15" fmla="*/ 262617 w 571820"/>
                  <a:gd name="connsiteY15" fmla="*/ 24345 h 1316717"/>
                  <a:gd name="connsiteX0" fmla="*/ 262617 w 571820"/>
                  <a:gd name="connsiteY0" fmla="*/ 22518 h 1314890"/>
                  <a:gd name="connsiteX1" fmla="*/ 285910 w 571820"/>
                  <a:gd name="connsiteY1" fmla="*/ 1348 h 1314890"/>
                  <a:gd name="connsiteX2" fmla="*/ 287393 w 571820"/>
                  <a:gd name="connsiteY2" fmla="*/ 0 h 1314890"/>
                  <a:gd name="connsiteX3" fmla="*/ 309203 w 571820"/>
                  <a:gd name="connsiteY3" fmla="*/ 22518 h 1314890"/>
                  <a:gd name="connsiteX4" fmla="*/ 571820 w 571820"/>
                  <a:gd name="connsiteY4" fmla="*/ 656532 h 1314890"/>
                  <a:gd name="connsiteX5" fmla="*/ 309203 w 571820"/>
                  <a:gd name="connsiteY5" fmla="*/ 1290545 h 1314890"/>
                  <a:gd name="connsiteX6" fmla="*/ 289403 w 571820"/>
                  <a:gd name="connsiteY6" fmla="*/ 1308541 h 1314890"/>
                  <a:gd name="connsiteX7" fmla="*/ 289403 w 571820"/>
                  <a:gd name="connsiteY7" fmla="*/ 1314890 h 1314890"/>
                  <a:gd name="connsiteX8" fmla="*/ 287393 w 571820"/>
                  <a:gd name="connsiteY8" fmla="*/ 1313063 h 1314890"/>
                  <a:gd name="connsiteX9" fmla="*/ 285910 w 571820"/>
                  <a:gd name="connsiteY9" fmla="*/ 1311715 h 1314890"/>
                  <a:gd name="connsiteX10" fmla="*/ 282417 w 571820"/>
                  <a:gd name="connsiteY10" fmla="*/ 1314890 h 1314890"/>
                  <a:gd name="connsiteX11" fmla="*/ 282417 w 571820"/>
                  <a:gd name="connsiteY11" fmla="*/ 1308540 h 1314890"/>
                  <a:gd name="connsiteX12" fmla="*/ 262617 w 571820"/>
                  <a:gd name="connsiteY12" fmla="*/ 1290545 h 1314890"/>
                  <a:gd name="connsiteX13" fmla="*/ 0 w 571820"/>
                  <a:gd name="connsiteY13" fmla="*/ 656531 h 1314890"/>
                  <a:gd name="connsiteX14" fmla="*/ 262617 w 571820"/>
                  <a:gd name="connsiteY14" fmla="*/ 22518 h 1314890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82417 w 571820"/>
                  <a:gd name="connsiteY10" fmla="*/ 1307192 h 1313542"/>
                  <a:gd name="connsiteX11" fmla="*/ 262617 w 571820"/>
                  <a:gd name="connsiteY11" fmla="*/ 1289197 h 1313542"/>
                  <a:gd name="connsiteX12" fmla="*/ 0 w 571820"/>
                  <a:gd name="connsiteY12" fmla="*/ 655183 h 1313542"/>
                  <a:gd name="connsiteX13" fmla="*/ 262617 w 571820"/>
                  <a:gd name="connsiteY13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62617 w 571820"/>
                  <a:gd name="connsiteY10" fmla="*/ 1289197 h 1313542"/>
                  <a:gd name="connsiteX11" fmla="*/ 0 w 571820"/>
                  <a:gd name="connsiteY11" fmla="*/ 655183 h 1313542"/>
                  <a:gd name="connsiteX12" fmla="*/ 262617 w 571820"/>
                  <a:gd name="connsiteY12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62617 w 571820"/>
                  <a:gd name="connsiteY9" fmla="*/ 1289197 h 1313542"/>
                  <a:gd name="connsiteX10" fmla="*/ 0 w 571820"/>
                  <a:gd name="connsiteY10" fmla="*/ 655183 h 1313542"/>
                  <a:gd name="connsiteX11" fmla="*/ 262617 w 571820"/>
                  <a:gd name="connsiteY11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62617 w 571820"/>
                  <a:gd name="connsiteY8" fmla="*/ 1289197 h 1313542"/>
                  <a:gd name="connsiteX9" fmla="*/ 0 w 571820"/>
                  <a:gd name="connsiteY9" fmla="*/ 655183 h 1313542"/>
                  <a:gd name="connsiteX10" fmla="*/ 262617 w 571820"/>
                  <a:gd name="connsiteY10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62617 w 571820"/>
                  <a:gd name="connsiteY7" fmla="*/ 1289197 h 1313542"/>
                  <a:gd name="connsiteX8" fmla="*/ 0 w 571820"/>
                  <a:gd name="connsiteY8" fmla="*/ 655183 h 1313542"/>
                  <a:gd name="connsiteX9" fmla="*/ 262617 w 571820"/>
                  <a:gd name="connsiteY9" fmla="*/ 21170 h 1313542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9403 w 571820"/>
                  <a:gd name="connsiteY5" fmla="*/ 1307193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5832 w 571820"/>
                  <a:gd name="connsiteY5" fmla="*/ 1311956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11956"/>
                  <a:gd name="connsiteX1" fmla="*/ 285910 w 571820"/>
                  <a:gd name="connsiteY1" fmla="*/ 0 h 1311956"/>
                  <a:gd name="connsiteX2" fmla="*/ 309203 w 571820"/>
                  <a:gd name="connsiteY2" fmla="*/ 21170 h 1311956"/>
                  <a:gd name="connsiteX3" fmla="*/ 571820 w 571820"/>
                  <a:gd name="connsiteY3" fmla="*/ 655184 h 1311956"/>
                  <a:gd name="connsiteX4" fmla="*/ 309203 w 571820"/>
                  <a:gd name="connsiteY4" fmla="*/ 1289197 h 1311956"/>
                  <a:gd name="connsiteX5" fmla="*/ 285832 w 571820"/>
                  <a:gd name="connsiteY5" fmla="*/ 1311956 h 1311956"/>
                  <a:gd name="connsiteX6" fmla="*/ 262617 w 571820"/>
                  <a:gd name="connsiteY6" fmla="*/ 1289197 h 1311956"/>
                  <a:gd name="connsiteX7" fmla="*/ 0 w 571820"/>
                  <a:gd name="connsiteY7" fmla="*/ 655183 h 1311956"/>
                  <a:gd name="connsiteX8" fmla="*/ 262617 w 571820"/>
                  <a:gd name="connsiteY8" fmla="*/ 21170 h 1311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71820" h="1311956">
                    <a:moveTo>
                      <a:pt x="262617" y="21170"/>
                    </a:moveTo>
                    <a:lnTo>
                      <a:pt x="285910" y="0"/>
                    </a:lnTo>
                    <a:lnTo>
                      <a:pt x="309203" y="21170"/>
                    </a:lnTo>
                    <a:cubicBezTo>
                      <a:pt x="471461" y="183428"/>
                      <a:pt x="571820" y="407586"/>
                      <a:pt x="571820" y="655184"/>
                    </a:cubicBezTo>
                    <a:cubicBezTo>
                      <a:pt x="571820" y="902781"/>
                      <a:pt x="471461" y="1126939"/>
                      <a:pt x="309203" y="1289197"/>
                    </a:cubicBezTo>
                    <a:lnTo>
                      <a:pt x="285832" y="1311956"/>
                    </a:lnTo>
                    <a:lnTo>
                      <a:pt x="262617" y="1289197"/>
                    </a:lnTo>
                    <a:cubicBezTo>
                      <a:pt x="100359" y="1126938"/>
                      <a:pt x="0" y="902781"/>
                      <a:pt x="0" y="655183"/>
                    </a:cubicBezTo>
                    <a:cubicBezTo>
                      <a:pt x="0" y="407586"/>
                      <a:pt x="100359" y="183428"/>
                      <a:pt x="262617" y="2117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803A57D6-0C36-4560-A08A-16768551EF6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>
                <a:off x="8768695" y="4330454"/>
                <a:ext cx="0" cy="162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3011B0B3-5679-4759-90B8-3B908C4CB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Rezervirano mjesto sadržaja 6" descr="Slika na kojoj se prikazuje stol&#10;&#10;Opis je automatski generiran">
            <a:extLst>
              <a:ext uri="{FF2B5EF4-FFF2-40B4-BE49-F238E27FC236}">
                <a16:creationId xmlns:a16="http://schemas.microsoft.com/office/drawing/2014/main" id="{754BF792-1C9F-3522-4775-04D3BED01C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495"/>
          <a:stretch/>
        </p:blipFill>
        <p:spPr>
          <a:xfrm>
            <a:off x="20" y="-78964"/>
            <a:ext cx="12191980" cy="685799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767E5D14-5396-4D7B-996A-7BFD005761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48637" y="1"/>
            <a:ext cx="8894726" cy="6858000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34902"/>
                </a:srgbClr>
              </a:gs>
              <a:gs pos="80000">
                <a:srgbClr val="000000">
                  <a:alpha val="0"/>
                </a:srgbClr>
              </a:gs>
              <a:gs pos="51000">
                <a:srgbClr val="000000">
                  <a:alpha val="2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D1D794E6-B4D8-D350-C03E-CD186A69D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8568" y="927101"/>
            <a:ext cx="3272235" cy="511174"/>
          </a:xfrm>
        </p:spPr>
        <p:txBody>
          <a:bodyPr vert="horz" lIns="0" tIns="0" rIns="0" bIns="0" rtlCol="0" anchor="b" anchorCtr="0"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PROGRAM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85708A7-99B4-41EE-8012-C176C8AA44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987925" y="2840038"/>
            <a:ext cx="2216150" cy="1177924"/>
            <a:chOff x="3036889" y="2840038"/>
            <a:chExt cx="2216150" cy="1177924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9109F7CF-3139-48B9-AF7B-9BD2941A8D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36889" y="2840038"/>
              <a:ext cx="2216150" cy="1177924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15A838F8-C7B5-4988-81A9-B02E6C8F9B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9172" y="2992877"/>
              <a:ext cx="972458" cy="91951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85B86A1A-402F-4AE2-B5E6-B8A5FB16CD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518299" y="2992877"/>
              <a:ext cx="972458" cy="91951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44A0542D-9B1C-46B1-82B5-54470B697F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3663908" y="3117662"/>
              <a:ext cx="1009280" cy="464739"/>
              <a:chOff x="4432859" y="3200647"/>
              <a:chExt cx="1009280" cy="464739"/>
            </a:xfrm>
            <a:solidFill>
              <a:srgbClr val="FFFFFF">
                <a:alpha val="20000"/>
              </a:srgbClr>
            </a:solidFill>
          </p:grpSpPr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F3AFD408-F48C-4C50-8D5E-5DD62717993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16200000" flipH="1" flipV="1">
                <a:off x="4977400" y="3200647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9C45F007-BD45-43C0-8579-5601F9CA781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5400000" flipV="1">
                <a:off x="4432859" y="3200647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97131E1B-CE62-4AB1-A2D9-02E823C9B3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3728943" y="2915338"/>
              <a:ext cx="1080000" cy="1080000"/>
              <a:chOff x="4497894" y="2998323"/>
              <a:chExt cx="1080000" cy="1080000"/>
            </a:xfrm>
          </p:grpSpPr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745E8D88-C0BB-4D1C-B240-D441BBA6F7A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13500000">
                <a:off x="4805524" y="2998323"/>
                <a:ext cx="464739" cy="1080000"/>
                <a:chOff x="4511184" y="2470620"/>
                <a:chExt cx="464739" cy="1080000"/>
              </a:xfrm>
            </p:grpSpPr>
            <p:sp>
              <p:nvSpPr>
                <p:cNvPr id="34" name="Freeform: Shape 33">
                  <a:extLst>
                    <a:ext uri="{FF2B5EF4-FFF2-40B4-BE49-F238E27FC236}">
                      <a16:creationId xmlns:a16="http://schemas.microsoft.com/office/drawing/2014/main" id="{AAB960BE-12F5-4ADA-AA9E-0EC54256411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2700000" flipH="1" flipV="1">
                  <a:off x="4511184" y="2990814"/>
                  <a:ext cx="464739" cy="464739"/>
                </a:xfrm>
                <a:custGeom>
                  <a:avLst/>
                  <a:gdLst>
                    <a:gd name="connsiteX0" fmla="*/ 464132 w 464739"/>
                    <a:gd name="connsiteY0" fmla="*/ 463881 h 464739"/>
                    <a:gd name="connsiteX1" fmla="*/ 463891 w 464739"/>
                    <a:gd name="connsiteY1" fmla="*/ 463892 h 464739"/>
                    <a:gd name="connsiteX2" fmla="*/ 463880 w 464739"/>
                    <a:gd name="connsiteY2" fmla="*/ 464132 h 464739"/>
                    <a:gd name="connsiteX3" fmla="*/ 463651 w 464739"/>
                    <a:gd name="connsiteY3" fmla="*/ 463904 h 464739"/>
                    <a:gd name="connsiteX4" fmla="*/ 446142 w 464739"/>
                    <a:gd name="connsiteY4" fmla="*/ 464739 h 464739"/>
                    <a:gd name="connsiteX5" fmla="*/ 130673 w 464739"/>
                    <a:gd name="connsiteY5" fmla="*/ 334067 h 464739"/>
                    <a:gd name="connsiteX6" fmla="*/ 0 w 464739"/>
                    <a:gd name="connsiteY6" fmla="*/ 18597 h 464739"/>
                    <a:gd name="connsiteX7" fmla="*/ 836 w 464739"/>
                    <a:gd name="connsiteY7" fmla="*/ 1089 h 464739"/>
                    <a:gd name="connsiteX8" fmla="*/ 607 w 464739"/>
                    <a:gd name="connsiteY8" fmla="*/ 859 h 464739"/>
                    <a:gd name="connsiteX9" fmla="*/ 848 w 464739"/>
                    <a:gd name="connsiteY9" fmla="*/ 848 h 464739"/>
                    <a:gd name="connsiteX10" fmla="*/ 859 w 464739"/>
                    <a:gd name="connsiteY10" fmla="*/ 607 h 464739"/>
                    <a:gd name="connsiteX11" fmla="*/ 1089 w 464739"/>
                    <a:gd name="connsiteY11" fmla="*/ 836 h 464739"/>
                    <a:gd name="connsiteX12" fmla="*/ 18597 w 464739"/>
                    <a:gd name="connsiteY12" fmla="*/ 0 h 464739"/>
                    <a:gd name="connsiteX13" fmla="*/ 334067 w 464739"/>
                    <a:gd name="connsiteY13" fmla="*/ 130672 h 464739"/>
                    <a:gd name="connsiteX14" fmla="*/ 464739 w 464739"/>
                    <a:gd name="connsiteY14" fmla="*/ 446142 h 464739"/>
                    <a:gd name="connsiteX15" fmla="*/ 463903 w 464739"/>
                    <a:gd name="connsiteY15" fmla="*/ 463652 h 4647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464739" h="464739">
                      <a:moveTo>
                        <a:pt x="464132" y="463881"/>
                      </a:moveTo>
                      <a:lnTo>
                        <a:pt x="463891" y="463892"/>
                      </a:lnTo>
                      <a:lnTo>
                        <a:pt x="463880" y="464132"/>
                      </a:lnTo>
                      <a:lnTo>
                        <a:pt x="463651" y="463904"/>
                      </a:lnTo>
                      <a:lnTo>
                        <a:pt x="446142" y="464739"/>
                      </a:lnTo>
                      <a:cubicBezTo>
                        <a:pt x="331965" y="464739"/>
                        <a:pt x="217787" y="421182"/>
                        <a:pt x="130673" y="334067"/>
                      </a:cubicBezTo>
                      <a:cubicBezTo>
                        <a:pt x="43558" y="246953"/>
                        <a:pt x="1" y="132775"/>
                        <a:pt x="0" y="18597"/>
                      </a:cubicBezTo>
                      <a:lnTo>
                        <a:pt x="836" y="1089"/>
                      </a:lnTo>
                      <a:lnTo>
                        <a:pt x="607" y="859"/>
                      </a:lnTo>
                      <a:lnTo>
                        <a:pt x="848" y="848"/>
                      </a:lnTo>
                      <a:lnTo>
                        <a:pt x="859" y="607"/>
                      </a:lnTo>
                      <a:lnTo>
                        <a:pt x="1089" y="836"/>
                      </a:lnTo>
                      <a:lnTo>
                        <a:pt x="18597" y="0"/>
                      </a:lnTo>
                      <a:cubicBezTo>
                        <a:pt x="132775" y="0"/>
                        <a:pt x="246952" y="43557"/>
                        <a:pt x="334067" y="130672"/>
                      </a:cubicBezTo>
                      <a:cubicBezTo>
                        <a:pt x="421182" y="217787"/>
                        <a:pt x="464739" y="331964"/>
                        <a:pt x="464739" y="446142"/>
                      </a:cubicBezTo>
                      <a:lnTo>
                        <a:pt x="463903" y="463652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35" name="Straight Connector 34">
                  <a:extLst>
                    <a:ext uri="{FF2B5EF4-FFF2-40B4-BE49-F238E27FC236}">
                      <a16:creationId xmlns:a16="http://schemas.microsoft.com/office/drawing/2014/main" id="{7E9BB9F7-7101-4BF3-9191-5893E4C582A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flipV="1">
                  <a:off x="4742369" y="2470620"/>
                  <a:ext cx="0" cy="1080000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1" name="Group 30">
                <a:extLst>
                  <a:ext uri="{FF2B5EF4-FFF2-40B4-BE49-F238E27FC236}">
                    <a16:creationId xmlns:a16="http://schemas.microsoft.com/office/drawing/2014/main" id="{D0710A9C-48A5-404F-9EC4-D486FCDFDAB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8100000" flipH="1">
                <a:off x="4542572" y="2998323"/>
                <a:ext cx="464739" cy="1080000"/>
                <a:chOff x="4511184" y="2470620"/>
                <a:chExt cx="464739" cy="1080000"/>
              </a:xfrm>
            </p:grpSpPr>
            <p:sp>
              <p:nvSpPr>
                <p:cNvPr id="32" name="Freeform: Shape 31">
                  <a:extLst>
                    <a:ext uri="{FF2B5EF4-FFF2-40B4-BE49-F238E27FC236}">
                      <a16:creationId xmlns:a16="http://schemas.microsoft.com/office/drawing/2014/main" id="{5111EC00-4B3D-478C-AD25-F35644013EC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2700000" flipH="1" flipV="1">
                  <a:off x="4511184" y="2990814"/>
                  <a:ext cx="464739" cy="464739"/>
                </a:xfrm>
                <a:custGeom>
                  <a:avLst/>
                  <a:gdLst>
                    <a:gd name="connsiteX0" fmla="*/ 464132 w 464739"/>
                    <a:gd name="connsiteY0" fmla="*/ 463881 h 464739"/>
                    <a:gd name="connsiteX1" fmla="*/ 463891 w 464739"/>
                    <a:gd name="connsiteY1" fmla="*/ 463892 h 464739"/>
                    <a:gd name="connsiteX2" fmla="*/ 463880 w 464739"/>
                    <a:gd name="connsiteY2" fmla="*/ 464132 h 464739"/>
                    <a:gd name="connsiteX3" fmla="*/ 463651 w 464739"/>
                    <a:gd name="connsiteY3" fmla="*/ 463904 h 464739"/>
                    <a:gd name="connsiteX4" fmla="*/ 446142 w 464739"/>
                    <a:gd name="connsiteY4" fmla="*/ 464739 h 464739"/>
                    <a:gd name="connsiteX5" fmla="*/ 130673 w 464739"/>
                    <a:gd name="connsiteY5" fmla="*/ 334067 h 464739"/>
                    <a:gd name="connsiteX6" fmla="*/ 0 w 464739"/>
                    <a:gd name="connsiteY6" fmla="*/ 18597 h 464739"/>
                    <a:gd name="connsiteX7" fmla="*/ 836 w 464739"/>
                    <a:gd name="connsiteY7" fmla="*/ 1089 h 464739"/>
                    <a:gd name="connsiteX8" fmla="*/ 607 w 464739"/>
                    <a:gd name="connsiteY8" fmla="*/ 859 h 464739"/>
                    <a:gd name="connsiteX9" fmla="*/ 848 w 464739"/>
                    <a:gd name="connsiteY9" fmla="*/ 848 h 464739"/>
                    <a:gd name="connsiteX10" fmla="*/ 859 w 464739"/>
                    <a:gd name="connsiteY10" fmla="*/ 607 h 464739"/>
                    <a:gd name="connsiteX11" fmla="*/ 1089 w 464739"/>
                    <a:gd name="connsiteY11" fmla="*/ 836 h 464739"/>
                    <a:gd name="connsiteX12" fmla="*/ 18597 w 464739"/>
                    <a:gd name="connsiteY12" fmla="*/ 0 h 464739"/>
                    <a:gd name="connsiteX13" fmla="*/ 334067 w 464739"/>
                    <a:gd name="connsiteY13" fmla="*/ 130672 h 464739"/>
                    <a:gd name="connsiteX14" fmla="*/ 464739 w 464739"/>
                    <a:gd name="connsiteY14" fmla="*/ 446142 h 464739"/>
                    <a:gd name="connsiteX15" fmla="*/ 463903 w 464739"/>
                    <a:gd name="connsiteY15" fmla="*/ 463652 h 4647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464739" h="464739">
                      <a:moveTo>
                        <a:pt x="464132" y="463881"/>
                      </a:moveTo>
                      <a:lnTo>
                        <a:pt x="463891" y="463892"/>
                      </a:lnTo>
                      <a:lnTo>
                        <a:pt x="463880" y="464132"/>
                      </a:lnTo>
                      <a:lnTo>
                        <a:pt x="463651" y="463904"/>
                      </a:lnTo>
                      <a:lnTo>
                        <a:pt x="446142" y="464739"/>
                      </a:lnTo>
                      <a:cubicBezTo>
                        <a:pt x="331965" y="464739"/>
                        <a:pt x="217787" y="421182"/>
                        <a:pt x="130673" y="334067"/>
                      </a:cubicBezTo>
                      <a:cubicBezTo>
                        <a:pt x="43558" y="246953"/>
                        <a:pt x="1" y="132775"/>
                        <a:pt x="0" y="18597"/>
                      </a:cubicBezTo>
                      <a:lnTo>
                        <a:pt x="836" y="1089"/>
                      </a:lnTo>
                      <a:lnTo>
                        <a:pt x="607" y="859"/>
                      </a:lnTo>
                      <a:lnTo>
                        <a:pt x="848" y="848"/>
                      </a:lnTo>
                      <a:lnTo>
                        <a:pt x="859" y="607"/>
                      </a:lnTo>
                      <a:lnTo>
                        <a:pt x="1089" y="836"/>
                      </a:lnTo>
                      <a:lnTo>
                        <a:pt x="18597" y="0"/>
                      </a:lnTo>
                      <a:cubicBezTo>
                        <a:pt x="132775" y="0"/>
                        <a:pt x="246952" y="43557"/>
                        <a:pt x="334067" y="130672"/>
                      </a:cubicBezTo>
                      <a:cubicBezTo>
                        <a:pt x="421182" y="217787"/>
                        <a:pt x="464739" y="331964"/>
                        <a:pt x="464739" y="446142"/>
                      </a:cubicBezTo>
                      <a:lnTo>
                        <a:pt x="463903" y="463652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33" name="Straight Connector 32">
                  <a:extLst>
                    <a:ext uri="{FF2B5EF4-FFF2-40B4-BE49-F238E27FC236}">
                      <a16:creationId xmlns:a16="http://schemas.microsoft.com/office/drawing/2014/main" id="{350412DA-ED08-4AFA-AED3-DFB42655D4B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flipV="1">
                  <a:off x="4742369" y="2470620"/>
                  <a:ext cx="0" cy="1080000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  <p:extLst>
      <p:ext uri="{BB962C8B-B14F-4D97-AF65-F5344CB8AC3E}">
        <p14:creationId xmlns:p14="http://schemas.microsoft.com/office/powerpoint/2010/main" val="3319845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Rezervirano mjesto sadržaja 2">
            <a:extLst>
              <a:ext uri="{FF2B5EF4-FFF2-40B4-BE49-F238E27FC236}">
                <a16:creationId xmlns:a16="http://schemas.microsoft.com/office/drawing/2014/main" id="{958754DD-B070-9C77-77A5-A8F60D42DB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9967118"/>
              </p:ext>
            </p:extLst>
          </p:nvPr>
        </p:nvGraphicFramePr>
        <p:xfrm>
          <a:off x="2893504" y="443883"/>
          <a:ext cx="8899001" cy="63120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kstniOkvir 3">
            <a:extLst>
              <a:ext uri="{FF2B5EF4-FFF2-40B4-BE49-F238E27FC236}">
                <a16:creationId xmlns:a16="http://schemas.microsoft.com/office/drawing/2014/main" id="{E8E5B9BA-521F-A20F-CC84-7D440CAA1A1F}"/>
              </a:ext>
            </a:extLst>
          </p:cNvPr>
          <p:cNvSpPr txBox="1"/>
          <p:nvPr/>
        </p:nvSpPr>
        <p:spPr>
          <a:xfrm>
            <a:off x="399495" y="2905780"/>
            <a:ext cx="21395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Korisni alati:</a:t>
            </a:r>
          </a:p>
        </p:txBody>
      </p:sp>
    </p:spTree>
    <p:extLst>
      <p:ext uri="{BB962C8B-B14F-4D97-AF65-F5344CB8AC3E}">
        <p14:creationId xmlns:p14="http://schemas.microsoft.com/office/powerpoint/2010/main" val="1501527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369F5FE0-EBCF-4A14-AF3D-1ADCD6443E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B31CA954-AB37-5DE0-26E3-EF51DBF6DE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6609627"/>
              </p:ext>
            </p:extLst>
          </p:nvPr>
        </p:nvGraphicFramePr>
        <p:xfrm>
          <a:off x="2784628" y="594340"/>
          <a:ext cx="8561034" cy="58508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kstniOkvir 5">
            <a:extLst>
              <a:ext uri="{FF2B5EF4-FFF2-40B4-BE49-F238E27FC236}">
                <a16:creationId xmlns:a16="http://schemas.microsoft.com/office/drawing/2014/main" id="{2F8CBDFF-5810-BA53-24A0-1363E02D8781}"/>
              </a:ext>
            </a:extLst>
          </p:cNvPr>
          <p:cNvSpPr txBox="1"/>
          <p:nvPr/>
        </p:nvSpPr>
        <p:spPr>
          <a:xfrm>
            <a:off x="399495" y="2905780"/>
            <a:ext cx="21395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Korisni alati:</a:t>
            </a:r>
          </a:p>
        </p:txBody>
      </p:sp>
    </p:spTree>
    <p:extLst>
      <p:ext uri="{BB962C8B-B14F-4D97-AF65-F5344CB8AC3E}">
        <p14:creationId xmlns:p14="http://schemas.microsoft.com/office/powerpoint/2010/main" val="1264671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489BFBF-55D8-1D82-85F8-6CAE385A9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 snimanju</a:t>
            </a:r>
          </a:p>
        </p:txBody>
      </p: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40AABEE4-D3CB-8B94-0B70-5D591E0C61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2382490"/>
              </p:ext>
            </p:extLst>
          </p:nvPr>
        </p:nvGraphicFramePr>
        <p:xfrm>
          <a:off x="1079500" y="1790700"/>
          <a:ext cx="10026650" cy="3978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46618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82B22AF-8D1B-BDFC-D9FB-CCF82371F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585110"/>
            <a:ext cx="10026650" cy="655637"/>
          </a:xfrm>
        </p:spPr>
        <p:txBody>
          <a:bodyPr/>
          <a:lstStyle/>
          <a:p>
            <a:r>
              <a:rPr lang="hr-HR"/>
              <a:t>TEČAJ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651E908-A3B1-257E-BE0D-1849FF752E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9601" y="1240747"/>
            <a:ext cx="10026650" cy="4911478"/>
          </a:xfrm>
        </p:spPr>
        <p:txBody>
          <a:bodyPr/>
          <a:lstStyle/>
          <a:p>
            <a:r>
              <a:rPr lang="nn-NO" dirty="0">
                <a:hlinkClick r:id="rId2"/>
              </a:rPr>
              <a:t>VIDEO-MAKING 28 NOV-3 DEC | Trello</a:t>
            </a:r>
            <a:endParaRPr lang="hr-HR" dirty="0"/>
          </a:p>
          <a:p>
            <a:endParaRPr lang="hr-HR" dirty="0"/>
          </a:p>
          <a:p>
            <a:r>
              <a:rPr lang="hr-HR" dirty="0"/>
              <a:t>5 sudionika (2 Njemačka, 2 Španjolska) – uglavnom srednje i više škole</a:t>
            </a:r>
          </a:p>
          <a:p>
            <a:r>
              <a:rPr lang="hr-HR" dirty="0"/>
              <a:t>1 predavačica +  1 zamjena</a:t>
            </a:r>
          </a:p>
          <a:p>
            <a:pPr marL="0" indent="0">
              <a:buNone/>
            </a:pPr>
            <a:endParaRPr lang="hr-HR" dirty="0"/>
          </a:p>
          <a:p>
            <a:r>
              <a:rPr lang="en-US" dirty="0">
                <a:hlinkClick r:id="rId3"/>
              </a:rPr>
              <a:t>Where to eat and drink? - Florence edition (padlet.com)</a:t>
            </a:r>
            <a:endParaRPr lang="hr-HR" dirty="0"/>
          </a:p>
          <a:p>
            <a:r>
              <a:rPr lang="it-IT" dirty="0">
                <a:hlinkClick r:id="rId4"/>
              </a:rPr>
              <a:t>Acquisto biglietti Uffizi Accademia B-Ticket Sito Ufficiale Firenze Musei</a:t>
            </a:r>
            <a:endParaRPr lang="hr-HR" dirty="0"/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Zanimljivo, primjenjivo</a:t>
            </a:r>
          </a:p>
        </p:txBody>
      </p:sp>
    </p:spTree>
    <p:extLst>
      <p:ext uri="{BB962C8B-B14F-4D97-AF65-F5344CB8AC3E}">
        <p14:creationId xmlns:p14="http://schemas.microsoft.com/office/powerpoint/2010/main" val="897157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701C0CAB-6A03-4C6A-9FAA-2198477536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26000" y="369087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1" name="Group 80">
            <a:extLst>
              <a:ext uri="{FF2B5EF4-FFF2-40B4-BE49-F238E27FC236}">
                <a16:creationId xmlns:a16="http://schemas.microsoft.com/office/drawing/2014/main" id="{F982E0B2-AA9C-441C-A08E-A9DF9CF12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28046" y="4869342"/>
            <a:ext cx="1623711" cy="630920"/>
            <a:chOff x="9588346" y="4824892"/>
            <a:chExt cx="1623711" cy="630920"/>
          </a:xfrm>
        </p:grpSpPr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A4A2E074-C10D-4C57-AB72-B631E4D771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 flipH="1">
              <a:off x="10267789" y="4452443"/>
              <a:ext cx="571820" cy="1316717"/>
            </a:xfrm>
            <a:custGeom>
              <a:avLst/>
              <a:gdLst>
                <a:gd name="connsiteX0" fmla="*/ 282417 w 571820"/>
                <a:gd name="connsiteY0" fmla="*/ 0 h 1316717"/>
                <a:gd name="connsiteX1" fmla="*/ 285910 w 571820"/>
                <a:gd name="connsiteY1" fmla="*/ 3175 h 1316717"/>
                <a:gd name="connsiteX2" fmla="*/ 287393 w 571820"/>
                <a:gd name="connsiteY2" fmla="*/ 1827 h 1316717"/>
                <a:gd name="connsiteX3" fmla="*/ 289403 w 571820"/>
                <a:gd name="connsiteY3" fmla="*/ 0 h 1316717"/>
                <a:gd name="connsiteX4" fmla="*/ 289403 w 571820"/>
                <a:gd name="connsiteY4" fmla="*/ 6349 h 1316717"/>
                <a:gd name="connsiteX5" fmla="*/ 309203 w 571820"/>
                <a:gd name="connsiteY5" fmla="*/ 24345 h 1316717"/>
                <a:gd name="connsiteX6" fmla="*/ 571820 w 571820"/>
                <a:gd name="connsiteY6" fmla="*/ 658359 h 1316717"/>
                <a:gd name="connsiteX7" fmla="*/ 309203 w 571820"/>
                <a:gd name="connsiteY7" fmla="*/ 1292372 h 1316717"/>
                <a:gd name="connsiteX8" fmla="*/ 289403 w 571820"/>
                <a:gd name="connsiteY8" fmla="*/ 1310368 h 1316717"/>
                <a:gd name="connsiteX9" fmla="*/ 289403 w 571820"/>
                <a:gd name="connsiteY9" fmla="*/ 1316717 h 1316717"/>
                <a:gd name="connsiteX10" fmla="*/ 287393 w 571820"/>
                <a:gd name="connsiteY10" fmla="*/ 1314890 h 1316717"/>
                <a:gd name="connsiteX11" fmla="*/ 285910 w 571820"/>
                <a:gd name="connsiteY11" fmla="*/ 1313542 h 1316717"/>
                <a:gd name="connsiteX12" fmla="*/ 282417 w 571820"/>
                <a:gd name="connsiteY12" fmla="*/ 1316717 h 1316717"/>
                <a:gd name="connsiteX13" fmla="*/ 282417 w 571820"/>
                <a:gd name="connsiteY13" fmla="*/ 1310367 h 1316717"/>
                <a:gd name="connsiteX14" fmla="*/ 262617 w 571820"/>
                <a:gd name="connsiteY14" fmla="*/ 1292372 h 1316717"/>
                <a:gd name="connsiteX15" fmla="*/ 0 w 571820"/>
                <a:gd name="connsiteY15" fmla="*/ 658358 h 1316717"/>
                <a:gd name="connsiteX16" fmla="*/ 262617 w 571820"/>
                <a:gd name="connsiteY16" fmla="*/ 24345 h 1316717"/>
                <a:gd name="connsiteX17" fmla="*/ 282417 w 571820"/>
                <a:gd name="connsiteY17" fmla="*/ 6349 h 1316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71820" h="1316717">
                  <a:moveTo>
                    <a:pt x="282417" y="0"/>
                  </a:moveTo>
                  <a:lnTo>
                    <a:pt x="285910" y="3175"/>
                  </a:lnTo>
                  <a:lnTo>
                    <a:pt x="287393" y="1827"/>
                  </a:lnTo>
                  <a:lnTo>
                    <a:pt x="289403" y="0"/>
                  </a:lnTo>
                  <a:lnTo>
                    <a:pt x="289403" y="6349"/>
                  </a:lnTo>
                  <a:lnTo>
                    <a:pt x="309203" y="24345"/>
                  </a:lnTo>
                  <a:cubicBezTo>
                    <a:pt x="471461" y="186603"/>
                    <a:pt x="571820" y="410761"/>
                    <a:pt x="571820" y="658359"/>
                  </a:cubicBezTo>
                  <a:cubicBezTo>
                    <a:pt x="571820" y="905956"/>
                    <a:pt x="471461" y="1130114"/>
                    <a:pt x="309203" y="1292372"/>
                  </a:cubicBezTo>
                  <a:lnTo>
                    <a:pt x="289403" y="1310368"/>
                  </a:lnTo>
                  <a:lnTo>
                    <a:pt x="289403" y="1316717"/>
                  </a:lnTo>
                  <a:lnTo>
                    <a:pt x="287393" y="1314890"/>
                  </a:lnTo>
                  <a:lnTo>
                    <a:pt x="285910" y="1313542"/>
                  </a:lnTo>
                  <a:lnTo>
                    <a:pt x="282417" y="1316717"/>
                  </a:lnTo>
                  <a:lnTo>
                    <a:pt x="282417" y="1310367"/>
                  </a:lnTo>
                  <a:lnTo>
                    <a:pt x="262617" y="1292372"/>
                  </a:lnTo>
                  <a:cubicBezTo>
                    <a:pt x="100359" y="1130113"/>
                    <a:pt x="0" y="905956"/>
                    <a:pt x="0" y="658358"/>
                  </a:cubicBezTo>
                  <a:cubicBezTo>
                    <a:pt x="0" y="410761"/>
                    <a:pt x="100359" y="186603"/>
                    <a:pt x="262617" y="24345"/>
                  </a:cubicBezTo>
                  <a:lnTo>
                    <a:pt x="282417" y="6349"/>
                  </a:lnTo>
                  <a:close/>
                </a:path>
              </a:pathLst>
            </a:custGeom>
            <a:solidFill>
              <a:schemeClr val="accent4">
                <a:alpha val="4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0B037EB3-1772-4BA8-A95A-E5DBDFEA32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2700000" flipH="1">
              <a:off x="10112436" y="4359902"/>
              <a:ext cx="571820" cy="1620000"/>
              <a:chOff x="8482785" y="4330454"/>
              <a:chExt cx="571820" cy="1620000"/>
            </a:xfrm>
          </p:grpSpPr>
          <p:sp>
            <p:nvSpPr>
              <p:cNvPr id="84" name="Freeform: Shape 83">
                <a:extLst>
                  <a:ext uri="{FF2B5EF4-FFF2-40B4-BE49-F238E27FC236}">
                    <a16:creationId xmlns:a16="http://schemas.microsoft.com/office/drawing/2014/main" id="{A1F47AC1-63D0-47F3-9728-1A0A0543494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8482785" y="4333632"/>
                <a:ext cx="571820" cy="1311956"/>
              </a:xfrm>
              <a:custGeom>
                <a:avLst/>
                <a:gdLst>
                  <a:gd name="connsiteX0" fmla="*/ 282417 w 571820"/>
                  <a:gd name="connsiteY0" fmla="*/ 0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82417 w 571820"/>
                  <a:gd name="connsiteY0" fmla="*/ 6349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309203 w 571820"/>
                  <a:gd name="connsiteY4" fmla="*/ 24345 h 1316717"/>
                  <a:gd name="connsiteX5" fmla="*/ 571820 w 571820"/>
                  <a:gd name="connsiteY5" fmla="*/ 658359 h 1316717"/>
                  <a:gd name="connsiteX6" fmla="*/ 309203 w 571820"/>
                  <a:gd name="connsiteY6" fmla="*/ 1292372 h 1316717"/>
                  <a:gd name="connsiteX7" fmla="*/ 289403 w 571820"/>
                  <a:gd name="connsiteY7" fmla="*/ 1310368 h 1316717"/>
                  <a:gd name="connsiteX8" fmla="*/ 289403 w 571820"/>
                  <a:gd name="connsiteY8" fmla="*/ 1316717 h 1316717"/>
                  <a:gd name="connsiteX9" fmla="*/ 287393 w 571820"/>
                  <a:gd name="connsiteY9" fmla="*/ 1314890 h 1316717"/>
                  <a:gd name="connsiteX10" fmla="*/ 285910 w 571820"/>
                  <a:gd name="connsiteY10" fmla="*/ 1313542 h 1316717"/>
                  <a:gd name="connsiteX11" fmla="*/ 282417 w 571820"/>
                  <a:gd name="connsiteY11" fmla="*/ 1316717 h 1316717"/>
                  <a:gd name="connsiteX12" fmla="*/ 282417 w 571820"/>
                  <a:gd name="connsiteY12" fmla="*/ 1310367 h 1316717"/>
                  <a:gd name="connsiteX13" fmla="*/ 262617 w 571820"/>
                  <a:gd name="connsiteY13" fmla="*/ 1292372 h 1316717"/>
                  <a:gd name="connsiteX14" fmla="*/ 0 w 571820"/>
                  <a:gd name="connsiteY14" fmla="*/ 658358 h 1316717"/>
                  <a:gd name="connsiteX15" fmla="*/ 262617 w 571820"/>
                  <a:gd name="connsiteY15" fmla="*/ 24345 h 1316717"/>
                  <a:gd name="connsiteX0" fmla="*/ 262617 w 571820"/>
                  <a:gd name="connsiteY0" fmla="*/ 22518 h 1314890"/>
                  <a:gd name="connsiteX1" fmla="*/ 285910 w 571820"/>
                  <a:gd name="connsiteY1" fmla="*/ 1348 h 1314890"/>
                  <a:gd name="connsiteX2" fmla="*/ 287393 w 571820"/>
                  <a:gd name="connsiteY2" fmla="*/ 0 h 1314890"/>
                  <a:gd name="connsiteX3" fmla="*/ 309203 w 571820"/>
                  <a:gd name="connsiteY3" fmla="*/ 22518 h 1314890"/>
                  <a:gd name="connsiteX4" fmla="*/ 571820 w 571820"/>
                  <a:gd name="connsiteY4" fmla="*/ 656532 h 1314890"/>
                  <a:gd name="connsiteX5" fmla="*/ 309203 w 571820"/>
                  <a:gd name="connsiteY5" fmla="*/ 1290545 h 1314890"/>
                  <a:gd name="connsiteX6" fmla="*/ 289403 w 571820"/>
                  <a:gd name="connsiteY6" fmla="*/ 1308541 h 1314890"/>
                  <a:gd name="connsiteX7" fmla="*/ 289403 w 571820"/>
                  <a:gd name="connsiteY7" fmla="*/ 1314890 h 1314890"/>
                  <a:gd name="connsiteX8" fmla="*/ 287393 w 571820"/>
                  <a:gd name="connsiteY8" fmla="*/ 1313063 h 1314890"/>
                  <a:gd name="connsiteX9" fmla="*/ 285910 w 571820"/>
                  <a:gd name="connsiteY9" fmla="*/ 1311715 h 1314890"/>
                  <a:gd name="connsiteX10" fmla="*/ 282417 w 571820"/>
                  <a:gd name="connsiteY10" fmla="*/ 1314890 h 1314890"/>
                  <a:gd name="connsiteX11" fmla="*/ 282417 w 571820"/>
                  <a:gd name="connsiteY11" fmla="*/ 1308540 h 1314890"/>
                  <a:gd name="connsiteX12" fmla="*/ 262617 w 571820"/>
                  <a:gd name="connsiteY12" fmla="*/ 1290545 h 1314890"/>
                  <a:gd name="connsiteX13" fmla="*/ 0 w 571820"/>
                  <a:gd name="connsiteY13" fmla="*/ 656531 h 1314890"/>
                  <a:gd name="connsiteX14" fmla="*/ 262617 w 571820"/>
                  <a:gd name="connsiteY14" fmla="*/ 22518 h 1314890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82417 w 571820"/>
                  <a:gd name="connsiteY10" fmla="*/ 1307192 h 1313542"/>
                  <a:gd name="connsiteX11" fmla="*/ 262617 w 571820"/>
                  <a:gd name="connsiteY11" fmla="*/ 1289197 h 1313542"/>
                  <a:gd name="connsiteX12" fmla="*/ 0 w 571820"/>
                  <a:gd name="connsiteY12" fmla="*/ 655183 h 1313542"/>
                  <a:gd name="connsiteX13" fmla="*/ 262617 w 571820"/>
                  <a:gd name="connsiteY13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62617 w 571820"/>
                  <a:gd name="connsiteY10" fmla="*/ 1289197 h 1313542"/>
                  <a:gd name="connsiteX11" fmla="*/ 0 w 571820"/>
                  <a:gd name="connsiteY11" fmla="*/ 655183 h 1313542"/>
                  <a:gd name="connsiteX12" fmla="*/ 262617 w 571820"/>
                  <a:gd name="connsiteY12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62617 w 571820"/>
                  <a:gd name="connsiteY9" fmla="*/ 1289197 h 1313542"/>
                  <a:gd name="connsiteX10" fmla="*/ 0 w 571820"/>
                  <a:gd name="connsiteY10" fmla="*/ 655183 h 1313542"/>
                  <a:gd name="connsiteX11" fmla="*/ 262617 w 571820"/>
                  <a:gd name="connsiteY11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62617 w 571820"/>
                  <a:gd name="connsiteY8" fmla="*/ 1289197 h 1313542"/>
                  <a:gd name="connsiteX9" fmla="*/ 0 w 571820"/>
                  <a:gd name="connsiteY9" fmla="*/ 655183 h 1313542"/>
                  <a:gd name="connsiteX10" fmla="*/ 262617 w 571820"/>
                  <a:gd name="connsiteY10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62617 w 571820"/>
                  <a:gd name="connsiteY7" fmla="*/ 1289197 h 1313542"/>
                  <a:gd name="connsiteX8" fmla="*/ 0 w 571820"/>
                  <a:gd name="connsiteY8" fmla="*/ 655183 h 1313542"/>
                  <a:gd name="connsiteX9" fmla="*/ 262617 w 571820"/>
                  <a:gd name="connsiteY9" fmla="*/ 21170 h 1313542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9403 w 571820"/>
                  <a:gd name="connsiteY5" fmla="*/ 1307193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5832 w 571820"/>
                  <a:gd name="connsiteY5" fmla="*/ 1311956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11956"/>
                  <a:gd name="connsiteX1" fmla="*/ 285910 w 571820"/>
                  <a:gd name="connsiteY1" fmla="*/ 0 h 1311956"/>
                  <a:gd name="connsiteX2" fmla="*/ 309203 w 571820"/>
                  <a:gd name="connsiteY2" fmla="*/ 21170 h 1311956"/>
                  <a:gd name="connsiteX3" fmla="*/ 571820 w 571820"/>
                  <a:gd name="connsiteY3" fmla="*/ 655184 h 1311956"/>
                  <a:gd name="connsiteX4" fmla="*/ 309203 w 571820"/>
                  <a:gd name="connsiteY4" fmla="*/ 1289197 h 1311956"/>
                  <a:gd name="connsiteX5" fmla="*/ 285832 w 571820"/>
                  <a:gd name="connsiteY5" fmla="*/ 1311956 h 1311956"/>
                  <a:gd name="connsiteX6" fmla="*/ 262617 w 571820"/>
                  <a:gd name="connsiteY6" fmla="*/ 1289197 h 1311956"/>
                  <a:gd name="connsiteX7" fmla="*/ 0 w 571820"/>
                  <a:gd name="connsiteY7" fmla="*/ 655183 h 1311956"/>
                  <a:gd name="connsiteX8" fmla="*/ 262617 w 571820"/>
                  <a:gd name="connsiteY8" fmla="*/ 21170 h 1311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71820" h="1311956">
                    <a:moveTo>
                      <a:pt x="262617" y="21170"/>
                    </a:moveTo>
                    <a:lnTo>
                      <a:pt x="285910" y="0"/>
                    </a:lnTo>
                    <a:lnTo>
                      <a:pt x="309203" y="21170"/>
                    </a:lnTo>
                    <a:cubicBezTo>
                      <a:pt x="471461" y="183428"/>
                      <a:pt x="571820" y="407586"/>
                      <a:pt x="571820" y="655184"/>
                    </a:cubicBezTo>
                    <a:cubicBezTo>
                      <a:pt x="571820" y="902781"/>
                      <a:pt x="471461" y="1126939"/>
                      <a:pt x="309203" y="1289197"/>
                    </a:cubicBezTo>
                    <a:lnTo>
                      <a:pt x="285832" y="1311956"/>
                    </a:lnTo>
                    <a:lnTo>
                      <a:pt x="262617" y="1289197"/>
                    </a:lnTo>
                    <a:cubicBezTo>
                      <a:pt x="100359" y="1126938"/>
                      <a:pt x="0" y="902781"/>
                      <a:pt x="0" y="655183"/>
                    </a:cubicBezTo>
                    <a:cubicBezTo>
                      <a:pt x="0" y="407586"/>
                      <a:pt x="100359" y="183428"/>
                      <a:pt x="262617" y="2117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85" name="Straight Connector 84">
                <a:extLst>
                  <a:ext uri="{FF2B5EF4-FFF2-40B4-BE49-F238E27FC236}">
                    <a16:creationId xmlns:a16="http://schemas.microsoft.com/office/drawing/2014/main" id="{803A57D6-0C36-4560-A08A-16768551EF6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>
                <a:off x="8768695" y="4330454"/>
                <a:ext cx="0" cy="162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 useBgFill="1">
        <p:nvSpPr>
          <p:cNvPr id="87" name="Rectangle 86">
            <a:extLst>
              <a:ext uri="{FF2B5EF4-FFF2-40B4-BE49-F238E27FC236}">
                <a16:creationId xmlns:a16="http://schemas.microsoft.com/office/drawing/2014/main" id="{CA5B2A81-2C8E-4963-AFD4-E539D168B4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022C7D3F-2596-66EA-2AC7-22FED3AB3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9684" y="3767565"/>
            <a:ext cx="4456328" cy="636399"/>
          </a:xfrm>
        </p:spPr>
        <p:txBody>
          <a:bodyPr vert="horz" lIns="0" tIns="0" rIns="0" bIns="0" rtlCol="0" anchor="b" anchorCtr="0">
            <a:normAutofit/>
          </a:bodyPr>
          <a:lstStyle/>
          <a:p>
            <a:pPr algn="ctr"/>
            <a:r>
              <a:rPr lang="en-US" dirty="0"/>
              <a:t>HVALA NA PAŽNJI!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0EA0D3E-21DD-6919-C11D-256C904CC3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1456" y="2267263"/>
            <a:ext cx="3341826" cy="995139"/>
          </a:xfrm>
        </p:spPr>
        <p:txBody>
          <a:bodyPr vert="horz" lIns="0" tIns="0" rIns="0" bIns="0" rtlCol="0" anchor="t" anchorCtr="0">
            <a:normAutofit/>
          </a:bodyPr>
          <a:lstStyle/>
          <a:p>
            <a:pPr marL="0" indent="0" algn="ctr">
              <a:buNone/>
            </a:pPr>
            <a:r>
              <a:rPr lang="en-US" sz="2400" i="1" dirty="0"/>
              <a:t>JAKO LIJEPO I UGODNO ISKUSTVO</a:t>
            </a:r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877D5044-C0FC-41BD-921B-D2CEA70F43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 flipV="1">
            <a:off x="759198" y="604046"/>
            <a:ext cx="464739" cy="464739"/>
          </a:xfrm>
          <a:custGeom>
            <a:avLst/>
            <a:gdLst>
              <a:gd name="connsiteX0" fmla="*/ 464132 w 464739"/>
              <a:gd name="connsiteY0" fmla="*/ 463881 h 464739"/>
              <a:gd name="connsiteX1" fmla="*/ 463891 w 464739"/>
              <a:gd name="connsiteY1" fmla="*/ 463892 h 464739"/>
              <a:gd name="connsiteX2" fmla="*/ 463880 w 464739"/>
              <a:gd name="connsiteY2" fmla="*/ 464132 h 464739"/>
              <a:gd name="connsiteX3" fmla="*/ 463651 w 464739"/>
              <a:gd name="connsiteY3" fmla="*/ 463904 h 464739"/>
              <a:gd name="connsiteX4" fmla="*/ 446142 w 464739"/>
              <a:gd name="connsiteY4" fmla="*/ 464739 h 464739"/>
              <a:gd name="connsiteX5" fmla="*/ 130673 w 464739"/>
              <a:gd name="connsiteY5" fmla="*/ 334067 h 464739"/>
              <a:gd name="connsiteX6" fmla="*/ 0 w 464739"/>
              <a:gd name="connsiteY6" fmla="*/ 18597 h 464739"/>
              <a:gd name="connsiteX7" fmla="*/ 836 w 464739"/>
              <a:gd name="connsiteY7" fmla="*/ 1089 h 464739"/>
              <a:gd name="connsiteX8" fmla="*/ 607 w 464739"/>
              <a:gd name="connsiteY8" fmla="*/ 859 h 464739"/>
              <a:gd name="connsiteX9" fmla="*/ 848 w 464739"/>
              <a:gd name="connsiteY9" fmla="*/ 848 h 464739"/>
              <a:gd name="connsiteX10" fmla="*/ 859 w 464739"/>
              <a:gd name="connsiteY10" fmla="*/ 607 h 464739"/>
              <a:gd name="connsiteX11" fmla="*/ 1089 w 464739"/>
              <a:gd name="connsiteY11" fmla="*/ 836 h 464739"/>
              <a:gd name="connsiteX12" fmla="*/ 18597 w 464739"/>
              <a:gd name="connsiteY12" fmla="*/ 0 h 464739"/>
              <a:gd name="connsiteX13" fmla="*/ 334067 w 464739"/>
              <a:gd name="connsiteY13" fmla="*/ 130672 h 464739"/>
              <a:gd name="connsiteX14" fmla="*/ 464739 w 464739"/>
              <a:gd name="connsiteY14" fmla="*/ 446142 h 464739"/>
              <a:gd name="connsiteX15" fmla="*/ 463903 w 464739"/>
              <a:gd name="connsiteY15" fmla="*/ 463652 h 464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64739" h="464739">
                <a:moveTo>
                  <a:pt x="464132" y="463881"/>
                </a:moveTo>
                <a:lnTo>
                  <a:pt x="463891" y="463892"/>
                </a:lnTo>
                <a:lnTo>
                  <a:pt x="463880" y="464132"/>
                </a:lnTo>
                <a:lnTo>
                  <a:pt x="463651" y="463904"/>
                </a:lnTo>
                <a:lnTo>
                  <a:pt x="446142" y="464739"/>
                </a:lnTo>
                <a:cubicBezTo>
                  <a:pt x="331965" y="464739"/>
                  <a:pt x="217787" y="421182"/>
                  <a:pt x="130673" y="334067"/>
                </a:cubicBezTo>
                <a:cubicBezTo>
                  <a:pt x="43558" y="246953"/>
                  <a:pt x="1" y="132775"/>
                  <a:pt x="0" y="18597"/>
                </a:cubicBezTo>
                <a:lnTo>
                  <a:pt x="836" y="1089"/>
                </a:lnTo>
                <a:lnTo>
                  <a:pt x="607" y="859"/>
                </a:lnTo>
                <a:lnTo>
                  <a:pt x="848" y="848"/>
                </a:lnTo>
                <a:lnTo>
                  <a:pt x="859" y="607"/>
                </a:lnTo>
                <a:lnTo>
                  <a:pt x="1089" y="836"/>
                </a:lnTo>
                <a:lnTo>
                  <a:pt x="18597" y="0"/>
                </a:lnTo>
                <a:cubicBezTo>
                  <a:pt x="132775" y="0"/>
                  <a:pt x="246952" y="43557"/>
                  <a:pt x="334067" y="130672"/>
                </a:cubicBezTo>
                <a:cubicBezTo>
                  <a:pt x="421182" y="217787"/>
                  <a:pt x="464739" y="331964"/>
                  <a:pt x="464739" y="446142"/>
                </a:cubicBezTo>
                <a:lnTo>
                  <a:pt x="463903" y="46365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240C59C6-5DFE-4F83-A118-7B0F1AD930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607906" y="2694497"/>
            <a:ext cx="2287608" cy="3232926"/>
          </a:xfrm>
          <a:custGeom>
            <a:avLst/>
            <a:gdLst>
              <a:gd name="connsiteX0" fmla="*/ 1143804 w 2287608"/>
              <a:gd name="connsiteY0" fmla="*/ 1916209 h 3232926"/>
              <a:gd name="connsiteX1" fmla="*/ 1140311 w 2287608"/>
              <a:gd name="connsiteY1" fmla="*/ 1919384 h 3232926"/>
              <a:gd name="connsiteX2" fmla="*/ 1136818 w 2287608"/>
              <a:gd name="connsiteY2" fmla="*/ 1916209 h 3232926"/>
              <a:gd name="connsiteX3" fmla="*/ 1136818 w 2287608"/>
              <a:gd name="connsiteY3" fmla="*/ 1922559 h 3232926"/>
              <a:gd name="connsiteX4" fmla="*/ 1117018 w 2287608"/>
              <a:gd name="connsiteY4" fmla="*/ 1940554 h 3232926"/>
              <a:gd name="connsiteX5" fmla="*/ 854401 w 2287608"/>
              <a:gd name="connsiteY5" fmla="*/ 2574568 h 3232926"/>
              <a:gd name="connsiteX6" fmla="*/ 1117018 w 2287608"/>
              <a:gd name="connsiteY6" fmla="*/ 3208581 h 3232926"/>
              <a:gd name="connsiteX7" fmla="*/ 1136818 w 2287608"/>
              <a:gd name="connsiteY7" fmla="*/ 3226577 h 3232926"/>
              <a:gd name="connsiteX8" fmla="*/ 1136818 w 2287608"/>
              <a:gd name="connsiteY8" fmla="*/ 3232926 h 3232926"/>
              <a:gd name="connsiteX9" fmla="*/ 1140311 w 2287608"/>
              <a:gd name="connsiteY9" fmla="*/ 3229751 h 3232926"/>
              <a:gd name="connsiteX10" fmla="*/ 1143804 w 2287608"/>
              <a:gd name="connsiteY10" fmla="*/ 3232926 h 3232926"/>
              <a:gd name="connsiteX11" fmla="*/ 1143804 w 2287608"/>
              <a:gd name="connsiteY11" fmla="*/ 3226577 h 3232926"/>
              <a:gd name="connsiteX12" fmla="*/ 1163604 w 2287608"/>
              <a:gd name="connsiteY12" fmla="*/ 3208581 h 3232926"/>
              <a:gd name="connsiteX13" fmla="*/ 1426221 w 2287608"/>
              <a:gd name="connsiteY13" fmla="*/ 2574567 h 3232926"/>
              <a:gd name="connsiteX14" fmla="*/ 1163604 w 2287608"/>
              <a:gd name="connsiteY14" fmla="*/ 1940554 h 3232926"/>
              <a:gd name="connsiteX15" fmla="*/ 1143804 w 2287608"/>
              <a:gd name="connsiteY15" fmla="*/ 1922558 h 3232926"/>
              <a:gd name="connsiteX16" fmla="*/ 1140312 w 2287608"/>
              <a:gd name="connsiteY16" fmla="*/ 1494239 h 3232926"/>
              <a:gd name="connsiteX17" fmla="*/ 1134813 w 2287608"/>
              <a:gd name="connsiteY17" fmla="*/ 1497413 h 3232926"/>
              <a:gd name="connsiteX18" fmla="*/ 1109328 w 2287608"/>
              <a:gd name="connsiteY18" fmla="*/ 1489264 h 3232926"/>
              <a:gd name="connsiteX19" fmla="*/ 428947 w 2287608"/>
              <a:gd name="connsiteY19" fmla="*/ 1578838 h 3232926"/>
              <a:gd name="connsiteX20" fmla="*/ 11185 w 2287608"/>
              <a:gd name="connsiteY20" fmla="*/ 2123278 h 3232926"/>
              <a:gd name="connsiteX21" fmla="*/ 5499 w 2287608"/>
              <a:gd name="connsiteY21" fmla="*/ 2149423 h 3232926"/>
              <a:gd name="connsiteX22" fmla="*/ 0 w 2287608"/>
              <a:gd name="connsiteY22" fmla="*/ 2152597 h 3232926"/>
              <a:gd name="connsiteX23" fmla="*/ 4497 w 2287608"/>
              <a:gd name="connsiteY23" fmla="*/ 2154035 h 3232926"/>
              <a:gd name="connsiteX24" fmla="*/ 3493 w 2287608"/>
              <a:gd name="connsiteY24" fmla="*/ 2158648 h 3232926"/>
              <a:gd name="connsiteX25" fmla="*/ 8992 w 2287608"/>
              <a:gd name="connsiteY25" fmla="*/ 2155473 h 3232926"/>
              <a:gd name="connsiteX26" fmla="*/ 34477 w 2287608"/>
              <a:gd name="connsiteY26" fmla="*/ 2163622 h 3232926"/>
              <a:gd name="connsiteX27" fmla="*/ 290620 w 2287608"/>
              <a:gd name="connsiteY27" fmla="*/ 2194022 h 3232926"/>
              <a:gd name="connsiteX28" fmla="*/ 714858 w 2287608"/>
              <a:gd name="connsiteY28" fmla="*/ 2074049 h 3232926"/>
              <a:gd name="connsiteX29" fmla="*/ 1132621 w 2287608"/>
              <a:gd name="connsiteY29" fmla="*/ 1529609 h 3232926"/>
              <a:gd name="connsiteX30" fmla="*/ 1138305 w 2287608"/>
              <a:gd name="connsiteY30" fmla="*/ 1503464 h 3232926"/>
              <a:gd name="connsiteX31" fmla="*/ 1143804 w 2287608"/>
              <a:gd name="connsiteY31" fmla="*/ 1500289 h 3232926"/>
              <a:gd name="connsiteX32" fmla="*/ 1139308 w 2287608"/>
              <a:gd name="connsiteY32" fmla="*/ 1498852 h 3232926"/>
              <a:gd name="connsiteX33" fmla="*/ 2069415 w 2287608"/>
              <a:gd name="connsiteY33" fmla="*/ 1747063 h 3232926"/>
              <a:gd name="connsiteX34" fmla="*/ 1858661 w 2287608"/>
              <a:gd name="connsiteY34" fmla="*/ 1578837 h 3232926"/>
              <a:gd name="connsiteX35" fmla="*/ 1178281 w 2287608"/>
              <a:gd name="connsiteY35" fmla="*/ 1489263 h 3232926"/>
              <a:gd name="connsiteX36" fmla="*/ 1152796 w 2287608"/>
              <a:gd name="connsiteY36" fmla="*/ 1497412 h 3232926"/>
              <a:gd name="connsiteX37" fmla="*/ 1147297 w 2287608"/>
              <a:gd name="connsiteY37" fmla="*/ 1494238 h 3232926"/>
              <a:gd name="connsiteX38" fmla="*/ 1148300 w 2287608"/>
              <a:gd name="connsiteY38" fmla="*/ 1498851 h 3232926"/>
              <a:gd name="connsiteX39" fmla="*/ 1143804 w 2287608"/>
              <a:gd name="connsiteY39" fmla="*/ 1500288 h 3232926"/>
              <a:gd name="connsiteX40" fmla="*/ 1149304 w 2287608"/>
              <a:gd name="connsiteY40" fmla="*/ 1503463 h 3232926"/>
              <a:gd name="connsiteX41" fmla="*/ 1154988 w 2287608"/>
              <a:gd name="connsiteY41" fmla="*/ 1529608 h 3232926"/>
              <a:gd name="connsiteX42" fmla="*/ 1572751 w 2287608"/>
              <a:gd name="connsiteY42" fmla="*/ 2074048 h 3232926"/>
              <a:gd name="connsiteX43" fmla="*/ 1996989 w 2287608"/>
              <a:gd name="connsiteY43" fmla="*/ 2194021 h 3232926"/>
              <a:gd name="connsiteX44" fmla="*/ 2253131 w 2287608"/>
              <a:gd name="connsiteY44" fmla="*/ 2163621 h 3232926"/>
              <a:gd name="connsiteX45" fmla="*/ 2278616 w 2287608"/>
              <a:gd name="connsiteY45" fmla="*/ 2155472 h 3232926"/>
              <a:gd name="connsiteX46" fmla="*/ 2284115 w 2287608"/>
              <a:gd name="connsiteY46" fmla="*/ 2158647 h 3232926"/>
              <a:gd name="connsiteX47" fmla="*/ 2283112 w 2287608"/>
              <a:gd name="connsiteY47" fmla="*/ 2154034 h 3232926"/>
              <a:gd name="connsiteX48" fmla="*/ 2287608 w 2287608"/>
              <a:gd name="connsiteY48" fmla="*/ 2152596 h 3232926"/>
              <a:gd name="connsiteX49" fmla="*/ 2282109 w 2287608"/>
              <a:gd name="connsiteY49" fmla="*/ 2149422 h 3232926"/>
              <a:gd name="connsiteX50" fmla="*/ 2276424 w 2287608"/>
              <a:gd name="connsiteY50" fmla="*/ 2123277 h 3232926"/>
              <a:gd name="connsiteX51" fmla="*/ 2069415 w 2287608"/>
              <a:gd name="connsiteY51" fmla="*/ 1747063 h 3232926"/>
              <a:gd name="connsiteX52" fmla="*/ 1140311 w 2287608"/>
              <a:gd name="connsiteY52" fmla="*/ 779689 h 3232926"/>
              <a:gd name="connsiteX53" fmla="*/ 1134812 w 2287608"/>
              <a:gd name="connsiteY53" fmla="*/ 782863 h 3232926"/>
              <a:gd name="connsiteX54" fmla="*/ 1109328 w 2287608"/>
              <a:gd name="connsiteY54" fmla="*/ 774714 h 3232926"/>
              <a:gd name="connsiteX55" fmla="*/ 428947 w 2287608"/>
              <a:gd name="connsiteY55" fmla="*/ 864288 h 3232926"/>
              <a:gd name="connsiteX56" fmla="*/ 11185 w 2287608"/>
              <a:gd name="connsiteY56" fmla="*/ 1408728 h 3232926"/>
              <a:gd name="connsiteX57" fmla="*/ 5499 w 2287608"/>
              <a:gd name="connsiteY57" fmla="*/ 1434873 h 3232926"/>
              <a:gd name="connsiteX58" fmla="*/ 0 w 2287608"/>
              <a:gd name="connsiteY58" fmla="*/ 1438047 h 3232926"/>
              <a:gd name="connsiteX59" fmla="*/ 4497 w 2287608"/>
              <a:gd name="connsiteY59" fmla="*/ 1439485 h 3232926"/>
              <a:gd name="connsiteX60" fmla="*/ 3493 w 2287608"/>
              <a:gd name="connsiteY60" fmla="*/ 1444098 h 3232926"/>
              <a:gd name="connsiteX61" fmla="*/ 8992 w 2287608"/>
              <a:gd name="connsiteY61" fmla="*/ 1440923 h 3232926"/>
              <a:gd name="connsiteX62" fmla="*/ 34477 w 2287608"/>
              <a:gd name="connsiteY62" fmla="*/ 1449072 h 3232926"/>
              <a:gd name="connsiteX63" fmla="*/ 290620 w 2287608"/>
              <a:gd name="connsiteY63" fmla="*/ 1479472 h 3232926"/>
              <a:gd name="connsiteX64" fmla="*/ 714858 w 2287608"/>
              <a:gd name="connsiteY64" fmla="*/ 1359499 h 3232926"/>
              <a:gd name="connsiteX65" fmla="*/ 1132621 w 2287608"/>
              <a:gd name="connsiteY65" fmla="*/ 815059 h 3232926"/>
              <a:gd name="connsiteX66" fmla="*/ 1138305 w 2287608"/>
              <a:gd name="connsiteY66" fmla="*/ 788914 h 3232926"/>
              <a:gd name="connsiteX67" fmla="*/ 1143805 w 2287608"/>
              <a:gd name="connsiteY67" fmla="*/ 785739 h 3232926"/>
              <a:gd name="connsiteX68" fmla="*/ 1139308 w 2287608"/>
              <a:gd name="connsiteY68" fmla="*/ 784302 h 3232926"/>
              <a:gd name="connsiteX69" fmla="*/ 2069415 w 2287608"/>
              <a:gd name="connsiteY69" fmla="*/ 1032514 h 3232926"/>
              <a:gd name="connsiteX70" fmla="*/ 1858661 w 2287608"/>
              <a:gd name="connsiteY70" fmla="*/ 864289 h 3232926"/>
              <a:gd name="connsiteX71" fmla="*/ 1178281 w 2287608"/>
              <a:gd name="connsiteY71" fmla="*/ 774715 h 3232926"/>
              <a:gd name="connsiteX72" fmla="*/ 1152796 w 2287608"/>
              <a:gd name="connsiteY72" fmla="*/ 782864 h 3232926"/>
              <a:gd name="connsiteX73" fmla="*/ 1147297 w 2287608"/>
              <a:gd name="connsiteY73" fmla="*/ 779690 h 3232926"/>
              <a:gd name="connsiteX74" fmla="*/ 1148300 w 2287608"/>
              <a:gd name="connsiteY74" fmla="*/ 784303 h 3232926"/>
              <a:gd name="connsiteX75" fmla="*/ 1143804 w 2287608"/>
              <a:gd name="connsiteY75" fmla="*/ 785740 h 3232926"/>
              <a:gd name="connsiteX76" fmla="*/ 1149304 w 2287608"/>
              <a:gd name="connsiteY76" fmla="*/ 788915 h 3232926"/>
              <a:gd name="connsiteX77" fmla="*/ 1154988 w 2287608"/>
              <a:gd name="connsiteY77" fmla="*/ 815060 h 3232926"/>
              <a:gd name="connsiteX78" fmla="*/ 1572751 w 2287608"/>
              <a:gd name="connsiteY78" fmla="*/ 1359500 h 3232926"/>
              <a:gd name="connsiteX79" fmla="*/ 1996989 w 2287608"/>
              <a:gd name="connsiteY79" fmla="*/ 1479473 h 3232926"/>
              <a:gd name="connsiteX80" fmla="*/ 2253131 w 2287608"/>
              <a:gd name="connsiteY80" fmla="*/ 1449073 h 3232926"/>
              <a:gd name="connsiteX81" fmla="*/ 2278616 w 2287608"/>
              <a:gd name="connsiteY81" fmla="*/ 1440924 h 3232926"/>
              <a:gd name="connsiteX82" fmla="*/ 2284115 w 2287608"/>
              <a:gd name="connsiteY82" fmla="*/ 1444099 h 3232926"/>
              <a:gd name="connsiteX83" fmla="*/ 2283112 w 2287608"/>
              <a:gd name="connsiteY83" fmla="*/ 1439486 h 3232926"/>
              <a:gd name="connsiteX84" fmla="*/ 2287608 w 2287608"/>
              <a:gd name="connsiteY84" fmla="*/ 1438048 h 3232926"/>
              <a:gd name="connsiteX85" fmla="*/ 2282109 w 2287608"/>
              <a:gd name="connsiteY85" fmla="*/ 1434874 h 3232926"/>
              <a:gd name="connsiteX86" fmla="*/ 2276424 w 2287608"/>
              <a:gd name="connsiteY86" fmla="*/ 1408729 h 3232926"/>
              <a:gd name="connsiteX87" fmla="*/ 2069415 w 2287608"/>
              <a:gd name="connsiteY87" fmla="*/ 1032514 h 3232926"/>
              <a:gd name="connsiteX88" fmla="*/ 1140311 w 2287608"/>
              <a:gd name="connsiteY88" fmla="*/ 35676 h 3232926"/>
              <a:gd name="connsiteX89" fmla="*/ 1134812 w 2287608"/>
              <a:gd name="connsiteY89" fmla="*/ 38850 h 3232926"/>
              <a:gd name="connsiteX90" fmla="*/ 1109328 w 2287608"/>
              <a:gd name="connsiteY90" fmla="*/ 30701 h 3232926"/>
              <a:gd name="connsiteX91" fmla="*/ 428948 w 2287608"/>
              <a:gd name="connsiteY91" fmla="*/ 120275 h 3232926"/>
              <a:gd name="connsiteX92" fmla="*/ 11185 w 2287608"/>
              <a:gd name="connsiteY92" fmla="*/ 664715 h 3232926"/>
              <a:gd name="connsiteX93" fmla="*/ 5499 w 2287608"/>
              <a:gd name="connsiteY93" fmla="*/ 690860 h 3232926"/>
              <a:gd name="connsiteX94" fmla="*/ 0 w 2287608"/>
              <a:gd name="connsiteY94" fmla="*/ 694034 h 3232926"/>
              <a:gd name="connsiteX95" fmla="*/ 4497 w 2287608"/>
              <a:gd name="connsiteY95" fmla="*/ 695472 h 3232926"/>
              <a:gd name="connsiteX96" fmla="*/ 3493 w 2287608"/>
              <a:gd name="connsiteY96" fmla="*/ 700085 h 3232926"/>
              <a:gd name="connsiteX97" fmla="*/ 8992 w 2287608"/>
              <a:gd name="connsiteY97" fmla="*/ 696910 h 3232926"/>
              <a:gd name="connsiteX98" fmla="*/ 34477 w 2287608"/>
              <a:gd name="connsiteY98" fmla="*/ 705059 h 3232926"/>
              <a:gd name="connsiteX99" fmla="*/ 290620 w 2287608"/>
              <a:gd name="connsiteY99" fmla="*/ 735459 h 3232926"/>
              <a:gd name="connsiteX100" fmla="*/ 714857 w 2287608"/>
              <a:gd name="connsiteY100" fmla="*/ 615486 h 3232926"/>
              <a:gd name="connsiteX101" fmla="*/ 1132621 w 2287608"/>
              <a:gd name="connsiteY101" fmla="*/ 71046 h 3232926"/>
              <a:gd name="connsiteX102" fmla="*/ 1138305 w 2287608"/>
              <a:gd name="connsiteY102" fmla="*/ 44901 h 3232926"/>
              <a:gd name="connsiteX103" fmla="*/ 1143805 w 2287608"/>
              <a:gd name="connsiteY103" fmla="*/ 41726 h 3232926"/>
              <a:gd name="connsiteX104" fmla="*/ 1139308 w 2287608"/>
              <a:gd name="connsiteY104" fmla="*/ 40289 h 3232926"/>
              <a:gd name="connsiteX105" fmla="*/ 2069415 w 2287608"/>
              <a:gd name="connsiteY105" fmla="*/ 288501 h 3232926"/>
              <a:gd name="connsiteX106" fmla="*/ 1858661 w 2287608"/>
              <a:gd name="connsiteY106" fmla="*/ 120276 h 3232926"/>
              <a:gd name="connsiteX107" fmla="*/ 1178281 w 2287608"/>
              <a:gd name="connsiteY107" fmla="*/ 30702 h 3232926"/>
              <a:gd name="connsiteX108" fmla="*/ 1152796 w 2287608"/>
              <a:gd name="connsiteY108" fmla="*/ 38850 h 3232926"/>
              <a:gd name="connsiteX109" fmla="*/ 1147297 w 2287608"/>
              <a:gd name="connsiteY109" fmla="*/ 35676 h 3232926"/>
              <a:gd name="connsiteX110" fmla="*/ 1148300 w 2287608"/>
              <a:gd name="connsiteY110" fmla="*/ 40290 h 3232926"/>
              <a:gd name="connsiteX111" fmla="*/ 1143804 w 2287608"/>
              <a:gd name="connsiteY111" fmla="*/ 41727 h 3232926"/>
              <a:gd name="connsiteX112" fmla="*/ 1149304 w 2287608"/>
              <a:gd name="connsiteY112" fmla="*/ 44901 h 3232926"/>
              <a:gd name="connsiteX113" fmla="*/ 1154988 w 2287608"/>
              <a:gd name="connsiteY113" fmla="*/ 71046 h 3232926"/>
              <a:gd name="connsiteX114" fmla="*/ 1572751 w 2287608"/>
              <a:gd name="connsiteY114" fmla="*/ 615486 h 3232926"/>
              <a:gd name="connsiteX115" fmla="*/ 1996989 w 2287608"/>
              <a:gd name="connsiteY115" fmla="*/ 735460 h 3232926"/>
              <a:gd name="connsiteX116" fmla="*/ 2253131 w 2287608"/>
              <a:gd name="connsiteY116" fmla="*/ 705060 h 3232926"/>
              <a:gd name="connsiteX117" fmla="*/ 2278616 w 2287608"/>
              <a:gd name="connsiteY117" fmla="*/ 696911 h 3232926"/>
              <a:gd name="connsiteX118" fmla="*/ 2284115 w 2287608"/>
              <a:gd name="connsiteY118" fmla="*/ 700086 h 3232926"/>
              <a:gd name="connsiteX119" fmla="*/ 2283112 w 2287608"/>
              <a:gd name="connsiteY119" fmla="*/ 695473 h 3232926"/>
              <a:gd name="connsiteX120" fmla="*/ 2287608 w 2287608"/>
              <a:gd name="connsiteY120" fmla="*/ 694035 h 3232926"/>
              <a:gd name="connsiteX121" fmla="*/ 2282109 w 2287608"/>
              <a:gd name="connsiteY121" fmla="*/ 690860 h 3232926"/>
              <a:gd name="connsiteX122" fmla="*/ 2276424 w 2287608"/>
              <a:gd name="connsiteY122" fmla="*/ 664716 h 3232926"/>
              <a:gd name="connsiteX123" fmla="*/ 2069415 w 2287608"/>
              <a:gd name="connsiteY123" fmla="*/ 288501 h 3232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</a:cxnLst>
            <a:rect l="l" t="t" r="r" b="b"/>
            <a:pathLst>
              <a:path w="2287608" h="3232926">
                <a:moveTo>
                  <a:pt x="1143804" y="1916209"/>
                </a:moveTo>
                <a:lnTo>
                  <a:pt x="1140311" y="1919384"/>
                </a:lnTo>
                <a:lnTo>
                  <a:pt x="1136818" y="1916209"/>
                </a:lnTo>
                <a:lnTo>
                  <a:pt x="1136818" y="1922559"/>
                </a:lnTo>
                <a:lnTo>
                  <a:pt x="1117018" y="1940554"/>
                </a:lnTo>
                <a:cubicBezTo>
                  <a:pt x="954760" y="2102813"/>
                  <a:pt x="854401" y="2326970"/>
                  <a:pt x="854401" y="2574568"/>
                </a:cubicBezTo>
                <a:cubicBezTo>
                  <a:pt x="854401" y="2822165"/>
                  <a:pt x="954760" y="3046323"/>
                  <a:pt x="1117018" y="3208581"/>
                </a:cubicBezTo>
                <a:lnTo>
                  <a:pt x="1136818" y="3226577"/>
                </a:lnTo>
                <a:lnTo>
                  <a:pt x="1136818" y="3232926"/>
                </a:lnTo>
                <a:lnTo>
                  <a:pt x="1140311" y="3229751"/>
                </a:lnTo>
                <a:lnTo>
                  <a:pt x="1143804" y="3232926"/>
                </a:lnTo>
                <a:lnTo>
                  <a:pt x="1143804" y="3226577"/>
                </a:lnTo>
                <a:lnTo>
                  <a:pt x="1163604" y="3208581"/>
                </a:lnTo>
                <a:cubicBezTo>
                  <a:pt x="1325862" y="3046323"/>
                  <a:pt x="1426221" y="2822165"/>
                  <a:pt x="1426221" y="2574567"/>
                </a:cubicBezTo>
                <a:cubicBezTo>
                  <a:pt x="1426221" y="2326970"/>
                  <a:pt x="1325862" y="2102812"/>
                  <a:pt x="1163604" y="1940554"/>
                </a:cubicBezTo>
                <a:lnTo>
                  <a:pt x="1143804" y="1922558"/>
                </a:lnTo>
                <a:close/>
                <a:moveTo>
                  <a:pt x="1140312" y="1494239"/>
                </a:moveTo>
                <a:lnTo>
                  <a:pt x="1134813" y="1497413"/>
                </a:lnTo>
                <a:lnTo>
                  <a:pt x="1109328" y="1489264"/>
                </a:lnTo>
                <a:cubicBezTo>
                  <a:pt x="887680" y="1429874"/>
                  <a:pt x="643374" y="1455039"/>
                  <a:pt x="428947" y="1578838"/>
                </a:cubicBezTo>
                <a:cubicBezTo>
                  <a:pt x="214522" y="1702637"/>
                  <a:pt x="70575" y="1901629"/>
                  <a:pt x="11185" y="2123278"/>
                </a:cubicBezTo>
                <a:lnTo>
                  <a:pt x="5499" y="2149423"/>
                </a:lnTo>
                <a:lnTo>
                  <a:pt x="0" y="2152597"/>
                </a:lnTo>
                <a:lnTo>
                  <a:pt x="4497" y="2154035"/>
                </a:lnTo>
                <a:lnTo>
                  <a:pt x="3493" y="2158648"/>
                </a:lnTo>
                <a:lnTo>
                  <a:pt x="8992" y="2155473"/>
                </a:lnTo>
                <a:lnTo>
                  <a:pt x="34477" y="2163622"/>
                </a:lnTo>
                <a:cubicBezTo>
                  <a:pt x="117596" y="2185894"/>
                  <a:pt x="203900" y="2196274"/>
                  <a:pt x="290620" y="2194022"/>
                </a:cubicBezTo>
                <a:cubicBezTo>
                  <a:pt x="435153" y="2190268"/>
                  <a:pt x="580841" y="2151423"/>
                  <a:pt x="714858" y="2074049"/>
                </a:cubicBezTo>
                <a:cubicBezTo>
                  <a:pt x="929283" y="1950250"/>
                  <a:pt x="1073230" y="1751258"/>
                  <a:pt x="1132621" y="1529609"/>
                </a:cubicBezTo>
                <a:lnTo>
                  <a:pt x="1138305" y="1503464"/>
                </a:lnTo>
                <a:lnTo>
                  <a:pt x="1143804" y="1500289"/>
                </a:lnTo>
                <a:lnTo>
                  <a:pt x="1139308" y="1498852"/>
                </a:lnTo>
                <a:close/>
                <a:moveTo>
                  <a:pt x="2069415" y="1747063"/>
                </a:moveTo>
                <a:cubicBezTo>
                  <a:pt x="2009570" y="1682261"/>
                  <a:pt x="1939071" y="1625262"/>
                  <a:pt x="1858661" y="1578837"/>
                </a:cubicBezTo>
                <a:cubicBezTo>
                  <a:pt x="1644235" y="1455038"/>
                  <a:pt x="1399929" y="1429873"/>
                  <a:pt x="1178281" y="1489263"/>
                </a:cubicBezTo>
                <a:lnTo>
                  <a:pt x="1152796" y="1497412"/>
                </a:lnTo>
                <a:lnTo>
                  <a:pt x="1147297" y="1494238"/>
                </a:lnTo>
                <a:lnTo>
                  <a:pt x="1148300" y="1498851"/>
                </a:lnTo>
                <a:lnTo>
                  <a:pt x="1143804" y="1500288"/>
                </a:lnTo>
                <a:lnTo>
                  <a:pt x="1149304" y="1503463"/>
                </a:lnTo>
                <a:lnTo>
                  <a:pt x="1154988" y="1529608"/>
                </a:lnTo>
                <a:cubicBezTo>
                  <a:pt x="1214379" y="1751257"/>
                  <a:pt x="1358325" y="1950249"/>
                  <a:pt x="1572751" y="2074048"/>
                </a:cubicBezTo>
                <a:cubicBezTo>
                  <a:pt x="1706767" y="2151422"/>
                  <a:pt x="1852455" y="2190267"/>
                  <a:pt x="1996989" y="2194021"/>
                </a:cubicBezTo>
                <a:cubicBezTo>
                  <a:pt x="2083709" y="2196273"/>
                  <a:pt x="2170013" y="2185893"/>
                  <a:pt x="2253131" y="2163621"/>
                </a:cubicBezTo>
                <a:lnTo>
                  <a:pt x="2278616" y="2155472"/>
                </a:lnTo>
                <a:lnTo>
                  <a:pt x="2284115" y="2158647"/>
                </a:lnTo>
                <a:lnTo>
                  <a:pt x="2283112" y="2154034"/>
                </a:lnTo>
                <a:lnTo>
                  <a:pt x="2287608" y="2152596"/>
                </a:lnTo>
                <a:lnTo>
                  <a:pt x="2282109" y="2149422"/>
                </a:lnTo>
                <a:lnTo>
                  <a:pt x="2276424" y="2123277"/>
                </a:lnTo>
                <a:cubicBezTo>
                  <a:pt x="2239306" y="1984747"/>
                  <a:pt x="2169157" y="1855067"/>
                  <a:pt x="2069415" y="1747063"/>
                </a:cubicBezTo>
                <a:close/>
                <a:moveTo>
                  <a:pt x="1140311" y="779689"/>
                </a:moveTo>
                <a:lnTo>
                  <a:pt x="1134812" y="782863"/>
                </a:lnTo>
                <a:lnTo>
                  <a:pt x="1109328" y="774714"/>
                </a:lnTo>
                <a:cubicBezTo>
                  <a:pt x="887679" y="715324"/>
                  <a:pt x="643374" y="740489"/>
                  <a:pt x="428947" y="864288"/>
                </a:cubicBezTo>
                <a:cubicBezTo>
                  <a:pt x="214522" y="988087"/>
                  <a:pt x="70575" y="1187079"/>
                  <a:pt x="11185" y="1408728"/>
                </a:cubicBezTo>
                <a:lnTo>
                  <a:pt x="5499" y="1434873"/>
                </a:lnTo>
                <a:lnTo>
                  <a:pt x="0" y="1438047"/>
                </a:lnTo>
                <a:lnTo>
                  <a:pt x="4497" y="1439485"/>
                </a:lnTo>
                <a:lnTo>
                  <a:pt x="3493" y="1444098"/>
                </a:lnTo>
                <a:lnTo>
                  <a:pt x="8992" y="1440923"/>
                </a:lnTo>
                <a:lnTo>
                  <a:pt x="34477" y="1449072"/>
                </a:lnTo>
                <a:cubicBezTo>
                  <a:pt x="117595" y="1471344"/>
                  <a:pt x="203900" y="1481724"/>
                  <a:pt x="290620" y="1479472"/>
                </a:cubicBezTo>
                <a:cubicBezTo>
                  <a:pt x="435154" y="1475718"/>
                  <a:pt x="580841" y="1436873"/>
                  <a:pt x="714858" y="1359499"/>
                </a:cubicBezTo>
                <a:cubicBezTo>
                  <a:pt x="929284" y="1235700"/>
                  <a:pt x="1073229" y="1036708"/>
                  <a:pt x="1132621" y="815059"/>
                </a:cubicBezTo>
                <a:lnTo>
                  <a:pt x="1138305" y="788914"/>
                </a:lnTo>
                <a:lnTo>
                  <a:pt x="1143805" y="785739"/>
                </a:lnTo>
                <a:lnTo>
                  <a:pt x="1139308" y="784302"/>
                </a:lnTo>
                <a:close/>
                <a:moveTo>
                  <a:pt x="2069415" y="1032514"/>
                </a:moveTo>
                <a:cubicBezTo>
                  <a:pt x="2009570" y="967712"/>
                  <a:pt x="1939071" y="910714"/>
                  <a:pt x="1858661" y="864289"/>
                </a:cubicBezTo>
                <a:cubicBezTo>
                  <a:pt x="1644235" y="740490"/>
                  <a:pt x="1399929" y="715325"/>
                  <a:pt x="1178281" y="774715"/>
                </a:cubicBezTo>
                <a:lnTo>
                  <a:pt x="1152796" y="782864"/>
                </a:lnTo>
                <a:lnTo>
                  <a:pt x="1147297" y="779690"/>
                </a:lnTo>
                <a:lnTo>
                  <a:pt x="1148300" y="784303"/>
                </a:lnTo>
                <a:lnTo>
                  <a:pt x="1143804" y="785740"/>
                </a:lnTo>
                <a:lnTo>
                  <a:pt x="1149304" y="788915"/>
                </a:lnTo>
                <a:lnTo>
                  <a:pt x="1154988" y="815060"/>
                </a:lnTo>
                <a:cubicBezTo>
                  <a:pt x="1214379" y="1036709"/>
                  <a:pt x="1358325" y="1235701"/>
                  <a:pt x="1572751" y="1359500"/>
                </a:cubicBezTo>
                <a:cubicBezTo>
                  <a:pt x="1706767" y="1436874"/>
                  <a:pt x="1852455" y="1475719"/>
                  <a:pt x="1996989" y="1479473"/>
                </a:cubicBezTo>
                <a:cubicBezTo>
                  <a:pt x="2083709" y="1481725"/>
                  <a:pt x="2170013" y="1471345"/>
                  <a:pt x="2253131" y="1449073"/>
                </a:cubicBezTo>
                <a:lnTo>
                  <a:pt x="2278616" y="1440924"/>
                </a:lnTo>
                <a:lnTo>
                  <a:pt x="2284115" y="1444099"/>
                </a:lnTo>
                <a:lnTo>
                  <a:pt x="2283112" y="1439486"/>
                </a:lnTo>
                <a:lnTo>
                  <a:pt x="2287608" y="1438048"/>
                </a:lnTo>
                <a:lnTo>
                  <a:pt x="2282109" y="1434874"/>
                </a:lnTo>
                <a:lnTo>
                  <a:pt x="2276424" y="1408729"/>
                </a:lnTo>
                <a:cubicBezTo>
                  <a:pt x="2239306" y="1270198"/>
                  <a:pt x="2169157" y="1140518"/>
                  <a:pt x="2069415" y="1032514"/>
                </a:cubicBezTo>
                <a:close/>
                <a:moveTo>
                  <a:pt x="1140311" y="35676"/>
                </a:moveTo>
                <a:lnTo>
                  <a:pt x="1134812" y="38850"/>
                </a:lnTo>
                <a:lnTo>
                  <a:pt x="1109328" y="30701"/>
                </a:lnTo>
                <a:cubicBezTo>
                  <a:pt x="887679" y="-28689"/>
                  <a:pt x="643374" y="-3524"/>
                  <a:pt x="428948" y="120275"/>
                </a:cubicBezTo>
                <a:cubicBezTo>
                  <a:pt x="214521" y="244074"/>
                  <a:pt x="70575" y="443066"/>
                  <a:pt x="11185" y="664715"/>
                </a:cubicBezTo>
                <a:lnTo>
                  <a:pt x="5499" y="690860"/>
                </a:lnTo>
                <a:lnTo>
                  <a:pt x="0" y="694034"/>
                </a:lnTo>
                <a:lnTo>
                  <a:pt x="4497" y="695472"/>
                </a:lnTo>
                <a:lnTo>
                  <a:pt x="3493" y="700085"/>
                </a:lnTo>
                <a:lnTo>
                  <a:pt x="8992" y="696910"/>
                </a:lnTo>
                <a:lnTo>
                  <a:pt x="34477" y="705059"/>
                </a:lnTo>
                <a:cubicBezTo>
                  <a:pt x="117595" y="727331"/>
                  <a:pt x="203900" y="737711"/>
                  <a:pt x="290620" y="735459"/>
                </a:cubicBezTo>
                <a:cubicBezTo>
                  <a:pt x="435154" y="731705"/>
                  <a:pt x="580841" y="692860"/>
                  <a:pt x="714857" y="615486"/>
                </a:cubicBezTo>
                <a:cubicBezTo>
                  <a:pt x="929284" y="491687"/>
                  <a:pt x="1073229" y="292695"/>
                  <a:pt x="1132621" y="71046"/>
                </a:cubicBezTo>
                <a:lnTo>
                  <a:pt x="1138305" y="44901"/>
                </a:lnTo>
                <a:lnTo>
                  <a:pt x="1143805" y="41726"/>
                </a:lnTo>
                <a:lnTo>
                  <a:pt x="1139308" y="40289"/>
                </a:lnTo>
                <a:close/>
                <a:moveTo>
                  <a:pt x="2069415" y="288501"/>
                </a:moveTo>
                <a:cubicBezTo>
                  <a:pt x="2009570" y="223699"/>
                  <a:pt x="1939071" y="166700"/>
                  <a:pt x="1858661" y="120276"/>
                </a:cubicBezTo>
                <a:cubicBezTo>
                  <a:pt x="1644235" y="-3523"/>
                  <a:pt x="1399929" y="-28688"/>
                  <a:pt x="1178281" y="30702"/>
                </a:cubicBezTo>
                <a:lnTo>
                  <a:pt x="1152796" y="38850"/>
                </a:lnTo>
                <a:lnTo>
                  <a:pt x="1147297" y="35676"/>
                </a:lnTo>
                <a:lnTo>
                  <a:pt x="1148300" y="40290"/>
                </a:lnTo>
                <a:lnTo>
                  <a:pt x="1143804" y="41727"/>
                </a:lnTo>
                <a:lnTo>
                  <a:pt x="1149304" y="44901"/>
                </a:lnTo>
                <a:lnTo>
                  <a:pt x="1154988" y="71046"/>
                </a:lnTo>
                <a:cubicBezTo>
                  <a:pt x="1214379" y="292695"/>
                  <a:pt x="1358325" y="491688"/>
                  <a:pt x="1572751" y="615486"/>
                </a:cubicBezTo>
                <a:cubicBezTo>
                  <a:pt x="1706767" y="692860"/>
                  <a:pt x="1852455" y="731705"/>
                  <a:pt x="1996989" y="735460"/>
                </a:cubicBezTo>
                <a:cubicBezTo>
                  <a:pt x="2083709" y="737712"/>
                  <a:pt x="2170013" y="727332"/>
                  <a:pt x="2253131" y="705060"/>
                </a:cubicBezTo>
                <a:lnTo>
                  <a:pt x="2278616" y="696911"/>
                </a:lnTo>
                <a:lnTo>
                  <a:pt x="2284115" y="700086"/>
                </a:lnTo>
                <a:lnTo>
                  <a:pt x="2283112" y="695473"/>
                </a:lnTo>
                <a:lnTo>
                  <a:pt x="2287608" y="694035"/>
                </a:lnTo>
                <a:lnTo>
                  <a:pt x="2282109" y="690860"/>
                </a:lnTo>
                <a:lnTo>
                  <a:pt x="2276424" y="664716"/>
                </a:lnTo>
                <a:cubicBezTo>
                  <a:pt x="2239306" y="526185"/>
                  <a:pt x="2169157" y="396505"/>
                  <a:pt x="2069415" y="288501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1273AD71-A9B2-42A5-A6AA-DC06CC4F81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 flipH="1">
            <a:off x="1638112" y="796012"/>
            <a:ext cx="1785983" cy="1799739"/>
          </a:xfrm>
          <a:custGeom>
            <a:avLst/>
            <a:gdLst>
              <a:gd name="connsiteX0" fmla="*/ 440819 w 1785983"/>
              <a:gd name="connsiteY0" fmla="*/ 59 h 1799739"/>
              <a:gd name="connsiteX1" fmla="*/ 845918 w 1785983"/>
              <a:gd name="connsiteY1" fmla="*/ 261596 h 1799739"/>
              <a:gd name="connsiteX2" fmla="*/ 892992 w 1785983"/>
              <a:gd name="connsiteY2" fmla="*/ 360758 h 1799739"/>
              <a:gd name="connsiteX3" fmla="*/ 892992 w 1785983"/>
              <a:gd name="connsiteY3" fmla="*/ 365372 h 1799739"/>
              <a:gd name="connsiteX4" fmla="*/ 940065 w 1785983"/>
              <a:gd name="connsiteY4" fmla="*/ 266212 h 1799739"/>
              <a:gd name="connsiteX5" fmla="*/ 1406106 w 1785983"/>
              <a:gd name="connsiteY5" fmla="*/ 8338 h 1799739"/>
              <a:gd name="connsiteX6" fmla="*/ 1022901 w 1785983"/>
              <a:gd name="connsiteY6" fmla="*/ 1699451 h 1799739"/>
              <a:gd name="connsiteX7" fmla="*/ 892991 w 1785983"/>
              <a:gd name="connsiteY7" fmla="*/ 1799739 h 1799739"/>
              <a:gd name="connsiteX8" fmla="*/ 892991 w 1785983"/>
              <a:gd name="connsiteY8" fmla="*/ 1795123 h 1799739"/>
              <a:gd name="connsiteX9" fmla="*/ 763082 w 1785983"/>
              <a:gd name="connsiteY9" fmla="*/ 1694835 h 1799739"/>
              <a:gd name="connsiteX10" fmla="*/ 379877 w 1785983"/>
              <a:gd name="connsiteY10" fmla="*/ 3722 h 1799739"/>
              <a:gd name="connsiteX11" fmla="*/ 440819 w 1785983"/>
              <a:gd name="connsiteY11" fmla="*/ 59 h 1799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85983" h="1799739">
                <a:moveTo>
                  <a:pt x="440819" y="59"/>
                </a:moveTo>
                <a:cubicBezTo>
                  <a:pt x="584367" y="2557"/>
                  <a:pt x="735105" y="83293"/>
                  <a:pt x="845918" y="261596"/>
                </a:cubicBezTo>
                <a:lnTo>
                  <a:pt x="892992" y="360758"/>
                </a:lnTo>
                <a:lnTo>
                  <a:pt x="892992" y="365372"/>
                </a:lnTo>
                <a:lnTo>
                  <a:pt x="940065" y="266212"/>
                </a:lnTo>
                <a:cubicBezTo>
                  <a:pt x="1066709" y="62437"/>
                  <a:pt x="1245499" y="-13903"/>
                  <a:pt x="1406106" y="8338"/>
                </a:cubicBezTo>
                <a:cubicBezTo>
                  <a:pt x="1827702" y="66720"/>
                  <a:pt x="2124001" y="804388"/>
                  <a:pt x="1022901" y="1699451"/>
                </a:cubicBezTo>
                <a:lnTo>
                  <a:pt x="892991" y="1799739"/>
                </a:lnTo>
                <a:lnTo>
                  <a:pt x="892991" y="1795123"/>
                </a:lnTo>
                <a:lnTo>
                  <a:pt x="763082" y="1694835"/>
                </a:lnTo>
                <a:cubicBezTo>
                  <a:pt x="-338018" y="799772"/>
                  <a:pt x="-41719" y="62104"/>
                  <a:pt x="379877" y="3722"/>
                </a:cubicBezTo>
                <a:cubicBezTo>
                  <a:pt x="399953" y="942"/>
                  <a:pt x="420313" y="-298"/>
                  <a:pt x="440819" y="59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DAD743CE-A4C9-4C61-8969-5096C42E4A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1385060" y="882376"/>
            <a:ext cx="340415" cy="34041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BD12B198-BFE5-4867-B13A-199FE41B44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639412" y="1420178"/>
            <a:ext cx="901736" cy="1868598"/>
          </a:xfrm>
          <a:custGeom>
            <a:avLst/>
            <a:gdLst>
              <a:gd name="connsiteX0" fmla="*/ 450869 w 901736"/>
              <a:gd name="connsiteY0" fmla="*/ 0 h 1868598"/>
              <a:gd name="connsiteX1" fmla="*/ 492611 w 901736"/>
              <a:gd name="connsiteY1" fmla="*/ 52638 h 1868598"/>
              <a:gd name="connsiteX2" fmla="*/ 894647 w 901736"/>
              <a:gd name="connsiteY2" fmla="*/ 1225278 h 1868598"/>
              <a:gd name="connsiteX3" fmla="*/ 901596 w 901736"/>
              <a:gd name="connsiteY3" fmla="*/ 1416229 h 1868598"/>
              <a:gd name="connsiteX4" fmla="*/ 901595 w 901736"/>
              <a:gd name="connsiteY4" fmla="*/ 1416229 h 1868598"/>
              <a:gd name="connsiteX5" fmla="*/ 901736 w 901736"/>
              <a:gd name="connsiteY5" fmla="*/ 1420099 h 1868598"/>
              <a:gd name="connsiteX6" fmla="*/ 892724 w 901736"/>
              <a:gd name="connsiteY6" fmla="*/ 1509500 h 1868598"/>
              <a:gd name="connsiteX7" fmla="*/ 452126 w 901736"/>
              <a:gd name="connsiteY7" fmla="*/ 1868598 h 1868598"/>
              <a:gd name="connsiteX8" fmla="*/ 450868 w 901736"/>
              <a:gd name="connsiteY8" fmla="*/ 1868471 h 1868598"/>
              <a:gd name="connsiteX9" fmla="*/ 450868 w 901736"/>
              <a:gd name="connsiteY9" fmla="*/ 1346995 h 1868598"/>
              <a:gd name="connsiteX10" fmla="*/ 450868 w 901736"/>
              <a:gd name="connsiteY10" fmla="*/ 969255 h 1868598"/>
              <a:gd name="connsiteX11" fmla="*/ 450868 w 901736"/>
              <a:gd name="connsiteY11" fmla="*/ 664370 h 1868598"/>
              <a:gd name="connsiteX12" fmla="*/ 450869 w 901736"/>
              <a:gd name="connsiteY12" fmla="*/ 664370 h 1868598"/>
              <a:gd name="connsiteX13" fmla="*/ 450867 w 901736"/>
              <a:gd name="connsiteY13" fmla="*/ 0 h 1868598"/>
              <a:gd name="connsiteX14" fmla="*/ 450867 w 901736"/>
              <a:gd name="connsiteY14" fmla="*/ 664370 h 1868598"/>
              <a:gd name="connsiteX15" fmla="*/ 450868 w 901736"/>
              <a:gd name="connsiteY15" fmla="*/ 664370 h 1868598"/>
              <a:gd name="connsiteX16" fmla="*/ 450868 w 901736"/>
              <a:gd name="connsiteY16" fmla="*/ 969255 h 1868598"/>
              <a:gd name="connsiteX17" fmla="*/ 450868 w 901736"/>
              <a:gd name="connsiteY17" fmla="*/ 1346995 h 1868598"/>
              <a:gd name="connsiteX18" fmla="*/ 450868 w 901736"/>
              <a:gd name="connsiteY18" fmla="*/ 1868471 h 1868598"/>
              <a:gd name="connsiteX19" fmla="*/ 449610 w 901736"/>
              <a:gd name="connsiteY19" fmla="*/ 1868598 h 1868598"/>
              <a:gd name="connsiteX20" fmla="*/ 9012 w 901736"/>
              <a:gd name="connsiteY20" fmla="*/ 1509500 h 1868598"/>
              <a:gd name="connsiteX21" fmla="*/ 0 w 901736"/>
              <a:gd name="connsiteY21" fmla="*/ 1420099 h 1868598"/>
              <a:gd name="connsiteX22" fmla="*/ 141 w 901736"/>
              <a:gd name="connsiteY22" fmla="*/ 1416229 h 1868598"/>
              <a:gd name="connsiteX23" fmla="*/ 140 w 901736"/>
              <a:gd name="connsiteY23" fmla="*/ 1416229 h 1868598"/>
              <a:gd name="connsiteX24" fmla="*/ 7089 w 901736"/>
              <a:gd name="connsiteY24" fmla="*/ 1225278 h 1868598"/>
              <a:gd name="connsiteX25" fmla="*/ 409125 w 901736"/>
              <a:gd name="connsiteY25" fmla="*/ 52638 h 1868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901736" h="1868598">
                <a:moveTo>
                  <a:pt x="450869" y="0"/>
                </a:moveTo>
                <a:lnTo>
                  <a:pt x="492611" y="52638"/>
                </a:lnTo>
                <a:cubicBezTo>
                  <a:pt x="713860" y="359618"/>
                  <a:pt x="861255" y="769067"/>
                  <a:pt x="894647" y="1225278"/>
                </a:cubicBezTo>
                <a:lnTo>
                  <a:pt x="901596" y="1416229"/>
                </a:lnTo>
                <a:lnTo>
                  <a:pt x="901595" y="1416229"/>
                </a:lnTo>
                <a:lnTo>
                  <a:pt x="901736" y="1420099"/>
                </a:lnTo>
                <a:lnTo>
                  <a:pt x="892724" y="1509500"/>
                </a:lnTo>
                <a:cubicBezTo>
                  <a:pt x="850788" y="1714437"/>
                  <a:pt x="669460" y="1868598"/>
                  <a:pt x="452126" y="1868598"/>
                </a:cubicBezTo>
                <a:lnTo>
                  <a:pt x="450868" y="1868471"/>
                </a:lnTo>
                <a:lnTo>
                  <a:pt x="450868" y="1346995"/>
                </a:lnTo>
                <a:lnTo>
                  <a:pt x="450868" y="969255"/>
                </a:lnTo>
                <a:lnTo>
                  <a:pt x="450868" y="664370"/>
                </a:lnTo>
                <a:lnTo>
                  <a:pt x="450869" y="664370"/>
                </a:lnTo>
                <a:close/>
                <a:moveTo>
                  <a:pt x="450867" y="0"/>
                </a:moveTo>
                <a:lnTo>
                  <a:pt x="450867" y="664370"/>
                </a:lnTo>
                <a:lnTo>
                  <a:pt x="450868" y="664370"/>
                </a:lnTo>
                <a:lnTo>
                  <a:pt x="450868" y="969255"/>
                </a:lnTo>
                <a:lnTo>
                  <a:pt x="450868" y="1346995"/>
                </a:lnTo>
                <a:lnTo>
                  <a:pt x="450868" y="1868471"/>
                </a:lnTo>
                <a:lnTo>
                  <a:pt x="449610" y="1868598"/>
                </a:lnTo>
                <a:cubicBezTo>
                  <a:pt x="232276" y="1868598"/>
                  <a:pt x="50948" y="1714437"/>
                  <a:pt x="9012" y="1509500"/>
                </a:cubicBezTo>
                <a:lnTo>
                  <a:pt x="0" y="1420099"/>
                </a:lnTo>
                <a:lnTo>
                  <a:pt x="141" y="1416229"/>
                </a:lnTo>
                <a:lnTo>
                  <a:pt x="140" y="1416229"/>
                </a:lnTo>
                <a:lnTo>
                  <a:pt x="7089" y="1225278"/>
                </a:lnTo>
                <a:cubicBezTo>
                  <a:pt x="40481" y="769067"/>
                  <a:pt x="187876" y="359618"/>
                  <a:pt x="409125" y="52638"/>
                </a:cubicBezTo>
                <a:close/>
              </a:path>
            </a:pathLst>
          </a:custGeom>
          <a:solidFill>
            <a:schemeClr val="accent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accent4"/>
              </a:solidFill>
            </a:endParaRPr>
          </a:p>
        </p:txBody>
      </p:sp>
      <p:grpSp>
        <p:nvGrpSpPr>
          <p:cNvPr id="99" name="Group 98">
            <a:extLst>
              <a:ext uri="{FF2B5EF4-FFF2-40B4-BE49-F238E27FC236}">
                <a16:creationId xmlns:a16="http://schemas.microsoft.com/office/drawing/2014/main" id="{AE14FB45-3E95-44C0-8B14-18E3A5B9B4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8100000" flipV="1">
            <a:off x="2274277" y="2744140"/>
            <a:ext cx="865742" cy="628383"/>
            <a:chOff x="558167" y="958515"/>
            <a:chExt cx="865742" cy="628383"/>
          </a:xfrm>
          <a:solidFill>
            <a:schemeClr val="accent3"/>
          </a:solidFill>
        </p:grpSpPr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FF09C3B3-A2C4-4FEA-BE56-D6B9E00830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8100000" flipH="1">
              <a:off x="558167" y="1122160"/>
              <a:ext cx="464738" cy="464738"/>
            </a:xfrm>
            <a:custGeom>
              <a:avLst/>
              <a:gdLst>
                <a:gd name="connsiteX0" fmla="*/ 446142 w 464738"/>
                <a:gd name="connsiteY0" fmla="*/ 464738 h 464738"/>
                <a:gd name="connsiteX1" fmla="*/ 130673 w 464738"/>
                <a:gd name="connsiteY1" fmla="*/ 334066 h 464738"/>
                <a:gd name="connsiteX2" fmla="*/ 0 w 464738"/>
                <a:gd name="connsiteY2" fmla="*/ 18596 h 464738"/>
                <a:gd name="connsiteX3" fmla="*/ 836 w 464738"/>
                <a:gd name="connsiteY3" fmla="*/ 1089 h 464738"/>
                <a:gd name="connsiteX4" fmla="*/ 606 w 464738"/>
                <a:gd name="connsiteY4" fmla="*/ 859 h 464738"/>
                <a:gd name="connsiteX5" fmla="*/ 848 w 464738"/>
                <a:gd name="connsiteY5" fmla="*/ 848 h 464738"/>
                <a:gd name="connsiteX6" fmla="*/ 859 w 464738"/>
                <a:gd name="connsiteY6" fmla="*/ 606 h 464738"/>
                <a:gd name="connsiteX7" fmla="*/ 1089 w 464738"/>
                <a:gd name="connsiteY7" fmla="*/ 836 h 464738"/>
                <a:gd name="connsiteX8" fmla="*/ 18596 w 464738"/>
                <a:gd name="connsiteY8" fmla="*/ 0 h 464738"/>
                <a:gd name="connsiteX9" fmla="*/ 334066 w 464738"/>
                <a:gd name="connsiteY9" fmla="*/ 130672 h 464738"/>
                <a:gd name="connsiteX10" fmla="*/ 464738 w 464738"/>
                <a:gd name="connsiteY10" fmla="*/ 446142 h 464738"/>
                <a:gd name="connsiteX11" fmla="*/ 463902 w 464738"/>
                <a:gd name="connsiteY11" fmla="*/ 463650 h 464738"/>
                <a:gd name="connsiteX12" fmla="*/ 464132 w 464738"/>
                <a:gd name="connsiteY12" fmla="*/ 463880 h 464738"/>
                <a:gd name="connsiteX13" fmla="*/ 463891 w 464738"/>
                <a:gd name="connsiteY13" fmla="*/ 463892 h 464738"/>
                <a:gd name="connsiteX14" fmla="*/ 463879 w 464738"/>
                <a:gd name="connsiteY14" fmla="*/ 464132 h 464738"/>
                <a:gd name="connsiteX15" fmla="*/ 463650 w 464738"/>
                <a:gd name="connsiteY15" fmla="*/ 463903 h 464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64738" h="464738">
                  <a:moveTo>
                    <a:pt x="446142" y="464738"/>
                  </a:moveTo>
                  <a:cubicBezTo>
                    <a:pt x="331965" y="464738"/>
                    <a:pt x="217787" y="421181"/>
                    <a:pt x="130673" y="334066"/>
                  </a:cubicBezTo>
                  <a:cubicBezTo>
                    <a:pt x="43558" y="246952"/>
                    <a:pt x="1" y="132774"/>
                    <a:pt x="0" y="18596"/>
                  </a:cubicBezTo>
                  <a:lnTo>
                    <a:pt x="836" y="1089"/>
                  </a:lnTo>
                  <a:lnTo>
                    <a:pt x="606" y="859"/>
                  </a:lnTo>
                  <a:lnTo>
                    <a:pt x="848" y="848"/>
                  </a:lnTo>
                  <a:lnTo>
                    <a:pt x="859" y="606"/>
                  </a:lnTo>
                  <a:lnTo>
                    <a:pt x="1089" y="836"/>
                  </a:lnTo>
                  <a:lnTo>
                    <a:pt x="18596" y="0"/>
                  </a:lnTo>
                  <a:cubicBezTo>
                    <a:pt x="132774" y="0"/>
                    <a:pt x="246951" y="43557"/>
                    <a:pt x="334066" y="130672"/>
                  </a:cubicBezTo>
                  <a:cubicBezTo>
                    <a:pt x="421181" y="217787"/>
                    <a:pt x="464738" y="331964"/>
                    <a:pt x="464738" y="446142"/>
                  </a:cubicBezTo>
                  <a:lnTo>
                    <a:pt x="463902" y="463650"/>
                  </a:lnTo>
                  <a:lnTo>
                    <a:pt x="464132" y="463880"/>
                  </a:lnTo>
                  <a:lnTo>
                    <a:pt x="463891" y="463892"/>
                  </a:lnTo>
                  <a:lnTo>
                    <a:pt x="463879" y="464132"/>
                  </a:lnTo>
                  <a:lnTo>
                    <a:pt x="463650" y="463903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6F314B9F-8AF4-4376-9568-6285B12343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959170" y="958515"/>
              <a:ext cx="464739" cy="464739"/>
            </a:xfrm>
            <a:custGeom>
              <a:avLst/>
              <a:gdLst>
                <a:gd name="connsiteX0" fmla="*/ 464132 w 464739"/>
                <a:gd name="connsiteY0" fmla="*/ 463881 h 464739"/>
                <a:gd name="connsiteX1" fmla="*/ 463891 w 464739"/>
                <a:gd name="connsiteY1" fmla="*/ 463892 h 464739"/>
                <a:gd name="connsiteX2" fmla="*/ 463880 w 464739"/>
                <a:gd name="connsiteY2" fmla="*/ 464132 h 464739"/>
                <a:gd name="connsiteX3" fmla="*/ 463651 w 464739"/>
                <a:gd name="connsiteY3" fmla="*/ 463904 h 464739"/>
                <a:gd name="connsiteX4" fmla="*/ 446142 w 464739"/>
                <a:gd name="connsiteY4" fmla="*/ 464739 h 464739"/>
                <a:gd name="connsiteX5" fmla="*/ 130673 w 464739"/>
                <a:gd name="connsiteY5" fmla="*/ 334067 h 464739"/>
                <a:gd name="connsiteX6" fmla="*/ 0 w 464739"/>
                <a:gd name="connsiteY6" fmla="*/ 18597 h 464739"/>
                <a:gd name="connsiteX7" fmla="*/ 836 w 464739"/>
                <a:gd name="connsiteY7" fmla="*/ 1089 h 464739"/>
                <a:gd name="connsiteX8" fmla="*/ 607 w 464739"/>
                <a:gd name="connsiteY8" fmla="*/ 859 h 464739"/>
                <a:gd name="connsiteX9" fmla="*/ 848 w 464739"/>
                <a:gd name="connsiteY9" fmla="*/ 848 h 464739"/>
                <a:gd name="connsiteX10" fmla="*/ 859 w 464739"/>
                <a:gd name="connsiteY10" fmla="*/ 607 h 464739"/>
                <a:gd name="connsiteX11" fmla="*/ 1089 w 464739"/>
                <a:gd name="connsiteY11" fmla="*/ 836 h 464739"/>
                <a:gd name="connsiteX12" fmla="*/ 18597 w 464739"/>
                <a:gd name="connsiteY12" fmla="*/ 0 h 464739"/>
                <a:gd name="connsiteX13" fmla="*/ 334067 w 464739"/>
                <a:gd name="connsiteY13" fmla="*/ 130672 h 464739"/>
                <a:gd name="connsiteX14" fmla="*/ 464739 w 464739"/>
                <a:gd name="connsiteY14" fmla="*/ 446142 h 464739"/>
                <a:gd name="connsiteX15" fmla="*/ 463903 w 464739"/>
                <a:gd name="connsiteY15" fmla="*/ 463652 h 464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64739" h="464739">
                  <a:moveTo>
                    <a:pt x="464132" y="463881"/>
                  </a:moveTo>
                  <a:lnTo>
                    <a:pt x="463891" y="463892"/>
                  </a:lnTo>
                  <a:lnTo>
                    <a:pt x="463880" y="464132"/>
                  </a:lnTo>
                  <a:lnTo>
                    <a:pt x="463651" y="463904"/>
                  </a:lnTo>
                  <a:lnTo>
                    <a:pt x="446142" y="464739"/>
                  </a:lnTo>
                  <a:cubicBezTo>
                    <a:pt x="331965" y="464739"/>
                    <a:pt x="217787" y="421182"/>
                    <a:pt x="130673" y="334067"/>
                  </a:cubicBezTo>
                  <a:cubicBezTo>
                    <a:pt x="43558" y="246953"/>
                    <a:pt x="1" y="132775"/>
                    <a:pt x="0" y="18597"/>
                  </a:cubicBezTo>
                  <a:lnTo>
                    <a:pt x="836" y="1089"/>
                  </a:lnTo>
                  <a:lnTo>
                    <a:pt x="607" y="859"/>
                  </a:lnTo>
                  <a:lnTo>
                    <a:pt x="848" y="848"/>
                  </a:lnTo>
                  <a:lnTo>
                    <a:pt x="859" y="607"/>
                  </a:lnTo>
                  <a:lnTo>
                    <a:pt x="1089" y="836"/>
                  </a:lnTo>
                  <a:lnTo>
                    <a:pt x="18597" y="0"/>
                  </a:lnTo>
                  <a:cubicBezTo>
                    <a:pt x="132775" y="0"/>
                    <a:pt x="246952" y="43557"/>
                    <a:pt x="334067" y="130672"/>
                  </a:cubicBezTo>
                  <a:cubicBezTo>
                    <a:pt x="421182" y="217787"/>
                    <a:pt x="464739" y="331964"/>
                    <a:pt x="464739" y="446142"/>
                  </a:cubicBezTo>
                  <a:lnTo>
                    <a:pt x="463903" y="46365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9E7C23BC-DAA6-40E1-8166-B8C4439D1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26000" y="369087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Oval 104">
            <a:extLst>
              <a:ext uri="{FF2B5EF4-FFF2-40B4-BE49-F238E27FC236}">
                <a16:creationId xmlns:a16="http://schemas.microsoft.com/office/drawing/2014/main" id="{81C67526-3B2B-41B3-A8FD-141E1F828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806655" y="5832285"/>
            <a:ext cx="340415" cy="34041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435B334E-B7AB-4395-9F2B-FD74A40857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3306399" y="5010707"/>
            <a:ext cx="571820" cy="1316717"/>
          </a:xfrm>
          <a:custGeom>
            <a:avLst/>
            <a:gdLst>
              <a:gd name="connsiteX0" fmla="*/ 282417 w 571820"/>
              <a:gd name="connsiteY0" fmla="*/ 0 h 1316717"/>
              <a:gd name="connsiteX1" fmla="*/ 285910 w 571820"/>
              <a:gd name="connsiteY1" fmla="*/ 3175 h 1316717"/>
              <a:gd name="connsiteX2" fmla="*/ 287393 w 571820"/>
              <a:gd name="connsiteY2" fmla="*/ 1827 h 1316717"/>
              <a:gd name="connsiteX3" fmla="*/ 289403 w 571820"/>
              <a:gd name="connsiteY3" fmla="*/ 0 h 1316717"/>
              <a:gd name="connsiteX4" fmla="*/ 289403 w 571820"/>
              <a:gd name="connsiteY4" fmla="*/ 6349 h 1316717"/>
              <a:gd name="connsiteX5" fmla="*/ 309203 w 571820"/>
              <a:gd name="connsiteY5" fmla="*/ 24345 h 1316717"/>
              <a:gd name="connsiteX6" fmla="*/ 571820 w 571820"/>
              <a:gd name="connsiteY6" fmla="*/ 658359 h 1316717"/>
              <a:gd name="connsiteX7" fmla="*/ 309203 w 571820"/>
              <a:gd name="connsiteY7" fmla="*/ 1292372 h 1316717"/>
              <a:gd name="connsiteX8" fmla="*/ 289403 w 571820"/>
              <a:gd name="connsiteY8" fmla="*/ 1310368 h 1316717"/>
              <a:gd name="connsiteX9" fmla="*/ 289403 w 571820"/>
              <a:gd name="connsiteY9" fmla="*/ 1316717 h 1316717"/>
              <a:gd name="connsiteX10" fmla="*/ 287393 w 571820"/>
              <a:gd name="connsiteY10" fmla="*/ 1314890 h 1316717"/>
              <a:gd name="connsiteX11" fmla="*/ 285910 w 571820"/>
              <a:gd name="connsiteY11" fmla="*/ 1313542 h 1316717"/>
              <a:gd name="connsiteX12" fmla="*/ 282417 w 571820"/>
              <a:gd name="connsiteY12" fmla="*/ 1316717 h 1316717"/>
              <a:gd name="connsiteX13" fmla="*/ 282417 w 571820"/>
              <a:gd name="connsiteY13" fmla="*/ 1310367 h 1316717"/>
              <a:gd name="connsiteX14" fmla="*/ 262617 w 571820"/>
              <a:gd name="connsiteY14" fmla="*/ 1292372 h 1316717"/>
              <a:gd name="connsiteX15" fmla="*/ 0 w 571820"/>
              <a:gd name="connsiteY15" fmla="*/ 658358 h 1316717"/>
              <a:gd name="connsiteX16" fmla="*/ 262617 w 571820"/>
              <a:gd name="connsiteY16" fmla="*/ 24345 h 1316717"/>
              <a:gd name="connsiteX17" fmla="*/ 282417 w 571820"/>
              <a:gd name="connsiteY17" fmla="*/ 6349 h 1316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71820" h="1316717">
                <a:moveTo>
                  <a:pt x="282417" y="0"/>
                </a:moveTo>
                <a:lnTo>
                  <a:pt x="285910" y="3175"/>
                </a:lnTo>
                <a:lnTo>
                  <a:pt x="287393" y="1827"/>
                </a:lnTo>
                <a:lnTo>
                  <a:pt x="289403" y="0"/>
                </a:lnTo>
                <a:lnTo>
                  <a:pt x="289403" y="6349"/>
                </a:lnTo>
                <a:lnTo>
                  <a:pt x="309203" y="24345"/>
                </a:lnTo>
                <a:cubicBezTo>
                  <a:pt x="471461" y="186603"/>
                  <a:pt x="571820" y="410761"/>
                  <a:pt x="571820" y="658359"/>
                </a:cubicBezTo>
                <a:cubicBezTo>
                  <a:pt x="571820" y="905956"/>
                  <a:pt x="471461" y="1130114"/>
                  <a:pt x="309203" y="1292372"/>
                </a:cubicBezTo>
                <a:lnTo>
                  <a:pt x="289403" y="1310368"/>
                </a:lnTo>
                <a:lnTo>
                  <a:pt x="289403" y="1316717"/>
                </a:lnTo>
                <a:lnTo>
                  <a:pt x="287393" y="1314890"/>
                </a:lnTo>
                <a:lnTo>
                  <a:pt x="285910" y="1313542"/>
                </a:lnTo>
                <a:lnTo>
                  <a:pt x="282417" y="1316717"/>
                </a:lnTo>
                <a:lnTo>
                  <a:pt x="282417" y="1310367"/>
                </a:lnTo>
                <a:lnTo>
                  <a:pt x="262617" y="1292372"/>
                </a:lnTo>
                <a:cubicBezTo>
                  <a:pt x="100359" y="1130113"/>
                  <a:pt x="0" y="905956"/>
                  <a:pt x="0" y="658358"/>
                </a:cubicBezTo>
                <a:cubicBezTo>
                  <a:pt x="0" y="410761"/>
                  <a:pt x="100359" y="186603"/>
                  <a:pt x="262617" y="24345"/>
                </a:cubicBezTo>
                <a:lnTo>
                  <a:pt x="282417" y="6349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5582A241-3D03-49F2-9515-690487FBF9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4789" y="608309"/>
            <a:ext cx="3532531" cy="5929857"/>
            <a:chOff x="404789" y="608309"/>
            <a:chExt cx="3532531" cy="5929857"/>
          </a:xfrm>
        </p:grpSpPr>
        <p:grpSp>
          <p:nvGrpSpPr>
            <p:cNvPr id="110" name="Group 109">
              <a:extLst>
                <a:ext uri="{FF2B5EF4-FFF2-40B4-BE49-F238E27FC236}">
                  <a16:creationId xmlns:a16="http://schemas.microsoft.com/office/drawing/2014/main" id="{F06EB4C5-742F-447D-B28D-F64AB9EEE5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 flipH="1" flipV="1">
              <a:off x="559780" y="2646371"/>
              <a:ext cx="2287608" cy="3673900"/>
              <a:chOff x="-6080955" y="3437416"/>
              <a:chExt cx="2287608" cy="3673900"/>
            </a:xfrm>
          </p:grpSpPr>
          <p:cxnSp>
            <p:nvCxnSpPr>
              <p:cNvPr id="136" name="Straight Connector 135">
                <a:extLst>
                  <a:ext uri="{FF2B5EF4-FFF2-40B4-BE49-F238E27FC236}">
                    <a16:creationId xmlns:a16="http://schemas.microsoft.com/office/drawing/2014/main" id="{14995024-146A-4770-B919-056CCF5537A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>
                <a:off x="-4937151" y="4754133"/>
                <a:ext cx="0" cy="2357183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7" name="Freeform: Shape 136">
                <a:extLst>
                  <a:ext uri="{FF2B5EF4-FFF2-40B4-BE49-F238E27FC236}">
                    <a16:creationId xmlns:a16="http://schemas.microsoft.com/office/drawing/2014/main" id="{50E9FCC2-0C21-4DAF-B958-07DD64296BA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10800000" flipH="1">
                <a:off x="-5226554" y="3437416"/>
                <a:ext cx="571820" cy="1316717"/>
              </a:xfrm>
              <a:custGeom>
                <a:avLst/>
                <a:gdLst>
                  <a:gd name="connsiteX0" fmla="*/ 282417 w 571820"/>
                  <a:gd name="connsiteY0" fmla="*/ 1316717 h 1316717"/>
                  <a:gd name="connsiteX1" fmla="*/ 285910 w 571820"/>
                  <a:gd name="connsiteY1" fmla="*/ 1313542 h 1316717"/>
                  <a:gd name="connsiteX2" fmla="*/ 289403 w 571820"/>
                  <a:gd name="connsiteY2" fmla="*/ 1316717 h 1316717"/>
                  <a:gd name="connsiteX3" fmla="*/ 289403 w 571820"/>
                  <a:gd name="connsiteY3" fmla="*/ 1310368 h 1316717"/>
                  <a:gd name="connsiteX4" fmla="*/ 309203 w 571820"/>
                  <a:gd name="connsiteY4" fmla="*/ 1292372 h 1316717"/>
                  <a:gd name="connsiteX5" fmla="*/ 571820 w 571820"/>
                  <a:gd name="connsiteY5" fmla="*/ 658358 h 1316717"/>
                  <a:gd name="connsiteX6" fmla="*/ 309203 w 571820"/>
                  <a:gd name="connsiteY6" fmla="*/ 24345 h 1316717"/>
                  <a:gd name="connsiteX7" fmla="*/ 289403 w 571820"/>
                  <a:gd name="connsiteY7" fmla="*/ 6349 h 1316717"/>
                  <a:gd name="connsiteX8" fmla="*/ 289403 w 571820"/>
                  <a:gd name="connsiteY8" fmla="*/ 0 h 1316717"/>
                  <a:gd name="connsiteX9" fmla="*/ 285910 w 571820"/>
                  <a:gd name="connsiteY9" fmla="*/ 3175 h 1316717"/>
                  <a:gd name="connsiteX10" fmla="*/ 282417 w 571820"/>
                  <a:gd name="connsiteY10" fmla="*/ 0 h 1316717"/>
                  <a:gd name="connsiteX11" fmla="*/ 282417 w 571820"/>
                  <a:gd name="connsiteY11" fmla="*/ 6350 h 1316717"/>
                  <a:gd name="connsiteX12" fmla="*/ 262617 w 571820"/>
                  <a:gd name="connsiteY12" fmla="*/ 24345 h 1316717"/>
                  <a:gd name="connsiteX13" fmla="*/ 0 w 571820"/>
                  <a:gd name="connsiteY13" fmla="*/ 658359 h 1316717"/>
                  <a:gd name="connsiteX14" fmla="*/ 262617 w 571820"/>
                  <a:gd name="connsiteY14" fmla="*/ 1292372 h 1316717"/>
                  <a:gd name="connsiteX15" fmla="*/ 282417 w 571820"/>
                  <a:gd name="connsiteY15" fmla="*/ 1310368 h 13167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571820" h="1316717">
                    <a:moveTo>
                      <a:pt x="282417" y="1316717"/>
                    </a:moveTo>
                    <a:lnTo>
                      <a:pt x="285910" y="1313542"/>
                    </a:lnTo>
                    <a:lnTo>
                      <a:pt x="289403" y="1316717"/>
                    </a:lnTo>
                    <a:lnTo>
                      <a:pt x="289403" y="1310368"/>
                    </a:lnTo>
                    <a:lnTo>
                      <a:pt x="309203" y="1292372"/>
                    </a:lnTo>
                    <a:cubicBezTo>
                      <a:pt x="471461" y="1130114"/>
                      <a:pt x="571820" y="905956"/>
                      <a:pt x="571820" y="658358"/>
                    </a:cubicBezTo>
                    <a:cubicBezTo>
                      <a:pt x="571820" y="410761"/>
                      <a:pt x="471461" y="186603"/>
                      <a:pt x="309203" y="24345"/>
                    </a:cubicBezTo>
                    <a:lnTo>
                      <a:pt x="289403" y="6349"/>
                    </a:lnTo>
                    <a:lnTo>
                      <a:pt x="289403" y="0"/>
                    </a:lnTo>
                    <a:lnTo>
                      <a:pt x="285910" y="3175"/>
                    </a:lnTo>
                    <a:lnTo>
                      <a:pt x="282417" y="0"/>
                    </a:lnTo>
                    <a:lnTo>
                      <a:pt x="282417" y="6350"/>
                    </a:lnTo>
                    <a:lnTo>
                      <a:pt x="262617" y="24345"/>
                    </a:lnTo>
                    <a:cubicBezTo>
                      <a:pt x="100359" y="186604"/>
                      <a:pt x="0" y="410761"/>
                      <a:pt x="0" y="658359"/>
                    </a:cubicBezTo>
                    <a:cubicBezTo>
                      <a:pt x="0" y="905956"/>
                      <a:pt x="100359" y="1130114"/>
                      <a:pt x="262617" y="1292372"/>
                    </a:cubicBezTo>
                    <a:lnTo>
                      <a:pt x="282417" y="1310368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8" name="Freeform: Shape 137">
                <a:extLst>
                  <a:ext uri="{FF2B5EF4-FFF2-40B4-BE49-F238E27FC236}">
                    <a16:creationId xmlns:a16="http://schemas.microsoft.com/office/drawing/2014/main" id="{7342065E-24B7-4441-88A9-98962993F81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-6080955" y="4476018"/>
                <a:ext cx="1143804" cy="735761"/>
              </a:xfrm>
              <a:custGeom>
                <a:avLst/>
                <a:gdLst>
                  <a:gd name="connsiteX0" fmla="*/ 290619 w 1143804"/>
                  <a:gd name="connsiteY0" fmla="*/ 302 h 735761"/>
                  <a:gd name="connsiteX1" fmla="*/ 714857 w 1143804"/>
                  <a:gd name="connsiteY1" fmla="*/ 120275 h 735761"/>
                  <a:gd name="connsiteX2" fmla="*/ 1132620 w 1143804"/>
                  <a:gd name="connsiteY2" fmla="*/ 664715 h 735761"/>
                  <a:gd name="connsiteX3" fmla="*/ 1138304 w 1143804"/>
                  <a:gd name="connsiteY3" fmla="*/ 690860 h 735761"/>
                  <a:gd name="connsiteX4" fmla="*/ 1143804 w 1143804"/>
                  <a:gd name="connsiteY4" fmla="*/ 694035 h 735761"/>
                  <a:gd name="connsiteX5" fmla="*/ 1139308 w 1143804"/>
                  <a:gd name="connsiteY5" fmla="*/ 695472 h 735761"/>
                  <a:gd name="connsiteX6" fmla="*/ 1140311 w 1143804"/>
                  <a:gd name="connsiteY6" fmla="*/ 700085 h 735761"/>
                  <a:gd name="connsiteX7" fmla="*/ 1134812 w 1143804"/>
                  <a:gd name="connsiteY7" fmla="*/ 696911 h 735761"/>
                  <a:gd name="connsiteX8" fmla="*/ 1109327 w 1143804"/>
                  <a:gd name="connsiteY8" fmla="*/ 705060 h 735761"/>
                  <a:gd name="connsiteX9" fmla="*/ 428947 w 1143804"/>
                  <a:gd name="connsiteY9" fmla="*/ 615486 h 735761"/>
                  <a:gd name="connsiteX10" fmla="*/ 11184 w 1143804"/>
                  <a:gd name="connsiteY10" fmla="*/ 71046 h 735761"/>
                  <a:gd name="connsiteX11" fmla="*/ 5499 w 1143804"/>
                  <a:gd name="connsiteY11" fmla="*/ 44901 h 735761"/>
                  <a:gd name="connsiteX12" fmla="*/ 0 w 1143804"/>
                  <a:gd name="connsiteY12" fmla="*/ 41727 h 735761"/>
                  <a:gd name="connsiteX13" fmla="*/ 4496 w 1143804"/>
                  <a:gd name="connsiteY13" fmla="*/ 40289 h 735761"/>
                  <a:gd name="connsiteX14" fmla="*/ 3493 w 1143804"/>
                  <a:gd name="connsiteY14" fmla="*/ 35676 h 735761"/>
                  <a:gd name="connsiteX15" fmla="*/ 8992 w 1143804"/>
                  <a:gd name="connsiteY15" fmla="*/ 38851 h 735761"/>
                  <a:gd name="connsiteX16" fmla="*/ 34477 w 1143804"/>
                  <a:gd name="connsiteY16" fmla="*/ 30702 h 735761"/>
                  <a:gd name="connsiteX17" fmla="*/ 290619 w 1143804"/>
                  <a:gd name="connsiteY17" fmla="*/ 302 h 735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143804" h="735761">
                    <a:moveTo>
                      <a:pt x="290619" y="302"/>
                    </a:moveTo>
                    <a:cubicBezTo>
                      <a:pt x="435153" y="4056"/>
                      <a:pt x="580841" y="42901"/>
                      <a:pt x="714857" y="120275"/>
                    </a:cubicBezTo>
                    <a:cubicBezTo>
                      <a:pt x="929283" y="244074"/>
                      <a:pt x="1073229" y="443066"/>
                      <a:pt x="1132620" y="664715"/>
                    </a:cubicBezTo>
                    <a:lnTo>
                      <a:pt x="1138304" y="690860"/>
                    </a:lnTo>
                    <a:lnTo>
                      <a:pt x="1143804" y="694035"/>
                    </a:lnTo>
                    <a:lnTo>
                      <a:pt x="1139308" y="695472"/>
                    </a:lnTo>
                    <a:lnTo>
                      <a:pt x="1140311" y="700085"/>
                    </a:lnTo>
                    <a:lnTo>
                      <a:pt x="1134812" y="696911"/>
                    </a:lnTo>
                    <a:lnTo>
                      <a:pt x="1109327" y="705060"/>
                    </a:lnTo>
                    <a:cubicBezTo>
                      <a:pt x="887679" y="764450"/>
                      <a:pt x="643373" y="739285"/>
                      <a:pt x="428947" y="615486"/>
                    </a:cubicBezTo>
                    <a:cubicBezTo>
                      <a:pt x="214521" y="491687"/>
                      <a:pt x="70574" y="292695"/>
                      <a:pt x="11184" y="71046"/>
                    </a:cubicBezTo>
                    <a:lnTo>
                      <a:pt x="5499" y="44901"/>
                    </a:lnTo>
                    <a:lnTo>
                      <a:pt x="0" y="41727"/>
                    </a:lnTo>
                    <a:lnTo>
                      <a:pt x="4496" y="40289"/>
                    </a:lnTo>
                    <a:lnTo>
                      <a:pt x="3493" y="35676"/>
                    </a:lnTo>
                    <a:lnTo>
                      <a:pt x="8992" y="38851"/>
                    </a:lnTo>
                    <a:lnTo>
                      <a:pt x="34477" y="30702"/>
                    </a:lnTo>
                    <a:cubicBezTo>
                      <a:pt x="117595" y="8430"/>
                      <a:pt x="203899" y="-1950"/>
                      <a:pt x="290619" y="302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9" name="Freeform: Shape 138">
                <a:extLst>
                  <a:ext uri="{FF2B5EF4-FFF2-40B4-BE49-F238E27FC236}">
                    <a16:creationId xmlns:a16="http://schemas.microsoft.com/office/drawing/2014/main" id="{D23FA6BA-2513-415C-BA4B-E879A410109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-4937151" y="4476018"/>
                <a:ext cx="1143804" cy="735761"/>
              </a:xfrm>
              <a:custGeom>
                <a:avLst/>
                <a:gdLst>
                  <a:gd name="connsiteX0" fmla="*/ 290619 w 1143804"/>
                  <a:gd name="connsiteY0" fmla="*/ 302 h 735761"/>
                  <a:gd name="connsiteX1" fmla="*/ 714857 w 1143804"/>
                  <a:gd name="connsiteY1" fmla="*/ 120275 h 735761"/>
                  <a:gd name="connsiteX2" fmla="*/ 1132620 w 1143804"/>
                  <a:gd name="connsiteY2" fmla="*/ 664715 h 735761"/>
                  <a:gd name="connsiteX3" fmla="*/ 1138304 w 1143804"/>
                  <a:gd name="connsiteY3" fmla="*/ 690860 h 735761"/>
                  <a:gd name="connsiteX4" fmla="*/ 1143804 w 1143804"/>
                  <a:gd name="connsiteY4" fmla="*/ 694035 h 735761"/>
                  <a:gd name="connsiteX5" fmla="*/ 1139308 w 1143804"/>
                  <a:gd name="connsiteY5" fmla="*/ 695472 h 735761"/>
                  <a:gd name="connsiteX6" fmla="*/ 1140311 w 1143804"/>
                  <a:gd name="connsiteY6" fmla="*/ 700085 h 735761"/>
                  <a:gd name="connsiteX7" fmla="*/ 1134812 w 1143804"/>
                  <a:gd name="connsiteY7" fmla="*/ 696911 h 735761"/>
                  <a:gd name="connsiteX8" fmla="*/ 1109327 w 1143804"/>
                  <a:gd name="connsiteY8" fmla="*/ 705060 h 735761"/>
                  <a:gd name="connsiteX9" fmla="*/ 428947 w 1143804"/>
                  <a:gd name="connsiteY9" fmla="*/ 615486 h 735761"/>
                  <a:gd name="connsiteX10" fmla="*/ 11184 w 1143804"/>
                  <a:gd name="connsiteY10" fmla="*/ 71046 h 735761"/>
                  <a:gd name="connsiteX11" fmla="*/ 5499 w 1143804"/>
                  <a:gd name="connsiteY11" fmla="*/ 44901 h 735761"/>
                  <a:gd name="connsiteX12" fmla="*/ 0 w 1143804"/>
                  <a:gd name="connsiteY12" fmla="*/ 41727 h 735761"/>
                  <a:gd name="connsiteX13" fmla="*/ 4496 w 1143804"/>
                  <a:gd name="connsiteY13" fmla="*/ 40289 h 735761"/>
                  <a:gd name="connsiteX14" fmla="*/ 3493 w 1143804"/>
                  <a:gd name="connsiteY14" fmla="*/ 35676 h 735761"/>
                  <a:gd name="connsiteX15" fmla="*/ 8992 w 1143804"/>
                  <a:gd name="connsiteY15" fmla="*/ 38851 h 735761"/>
                  <a:gd name="connsiteX16" fmla="*/ 34477 w 1143804"/>
                  <a:gd name="connsiteY16" fmla="*/ 30702 h 735761"/>
                  <a:gd name="connsiteX17" fmla="*/ 290619 w 1143804"/>
                  <a:gd name="connsiteY17" fmla="*/ 302 h 735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143804" h="735761">
                    <a:moveTo>
                      <a:pt x="290619" y="302"/>
                    </a:moveTo>
                    <a:cubicBezTo>
                      <a:pt x="435153" y="4056"/>
                      <a:pt x="580841" y="42901"/>
                      <a:pt x="714857" y="120275"/>
                    </a:cubicBezTo>
                    <a:cubicBezTo>
                      <a:pt x="929283" y="244074"/>
                      <a:pt x="1073229" y="443066"/>
                      <a:pt x="1132620" y="664715"/>
                    </a:cubicBezTo>
                    <a:lnTo>
                      <a:pt x="1138304" y="690860"/>
                    </a:lnTo>
                    <a:lnTo>
                      <a:pt x="1143804" y="694035"/>
                    </a:lnTo>
                    <a:lnTo>
                      <a:pt x="1139308" y="695472"/>
                    </a:lnTo>
                    <a:lnTo>
                      <a:pt x="1140311" y="700085"/>
                    </a:lnTo>
                    <a:lnTo>
                      <a:pt x="1134812" y="696911"/>
                    </a:lnTo>
                    <a:lnTo>
                      <a:pt x="1109327" y="705060"/>
                    </a:lnTo>
                    <a:cubicBezTo>
                      <a:pt x="887679" y="764450"/>
                      <a:pt x="643373" y="739285"/>
                      <a:pt x="428947" y="615486"/>
                    </a:cubicBezTo>
                    <a:cubicBezTo>
                      <a:pt x="214521" y="491687"/>
                      <a:pt x="70574" y="292695"/>
                      <a:pt x="11184" y="71046"/>
                    </a:cubicBezTo>
                    <a:lnTo>
                      <a:pt x="5499" y="44901"/>
                    </a:lnTo>
                    <a:lnTo>
                      <a:pt x="0" y="41727"/>
                    </a:lnTo>
                    <a:lnTo>
                      <a:pt x="4496" y="40289"/>
                    </a:lnTo>
                    <a:lnTo>
                      <a:pt x="3493" y="35676"/>
                    </a:lnTo>
                    <a:lnTo>
                      <a:pt x="8992" y="38851"/>
                    </a:lnTo>
                    <a:lnTo>
                      <a:pt x="34477" y="30702"/>
                    </a:lnTo>
                    <a:cubicBezTo>
                      <a:pt x="117595" y="8430"/>
                      <a:pt x="203899" y="-1950"/>
                      <a:pt x="290619" y="302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Freeform: Shape 139">
                <a:extLst>
                  <a:ext uri="{FF2B5EF4-FFF2-40B4-BE49-F238E27FC236}">
                    <a16:creationId xmlns:a16="http://schemas.microsoft.com/office/drawing/2014/main" id="{06239F02-2DBC-4CAC-AA3F-243D0649B90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-6080955" y="5190567"/>
                <a:ext cx="1143804" cy="735761"/>
              </a:xfrm>
              <a:custGeom>
                <a:avLst/>
                <a:gdLst>
                  <a:gd name="connsiteX0" fmla="*/ 290619 w 1143804"/>
                  <a:gd name="connsiteY0" fmla="*/ 302 h 735761"/>
                  <a:gd name="connsiteX1" fmla="*/ 714857 w 1143804"/>
                  <a:gd name="connsiteY1" fmla="*/ 120275 h 735761"/>
                  <a:gd name="connsiteX2" fmla="*/ 1132620 w 1143804"/>
                  <a:gd name="connsiteY2" fmla="*/ 664715 h 735761"/>
                  <a:gd name="connsiteX3" fmla="*/ 1138304 w 1143804"/>
                  <a:gd name="connsiteY3" fmla="*/ 690860 h 735761"/>
                  <a:gd name="connsiteX4" fmla="*/ 1143804 w 1143804"/>
                  <a:gd name="connsiteY4" fmla="*/ 694035 h 735761"/>
                  <a:gd name="connsiteX5" fmla="*/ 1139308 w 1143804"/>
                  <a:gd name="connsiteY5" fmla="*/ 695472 h 735761"/>
                  <a:gd name="connsiteX6" fmla="*/ 1140311 w 1143804"/>
                  <a:gd name="connsiteY6" fmla="*/ 700085 h 735761"/>
                  <a:gd name="connsiteX7" fmla="*/ 1134812 w 1143804"/>
                  <a:gd name="connsiteY7" fmla="*/ 696911 h 735761"/>
                  <a:gd name="connsiteX8" fmla="*/ 1109327 w 1143804"/>
                  <a:gd name="connsiteY8" fmla="*/ 705060 h 735761"/>
                  <a:gd name="connsiteX9" fmla="*/ 428947 w 1143804"/>
                  <a:gd name="connsiteY9" fmla="*/ 615486 h 735761"/>
                  <a:gd name="connsiteX10" fmla="*/ 11184 w 1143804"/>
                  <a:gd name="connsiteY10" fmla="*/ 71046 h 735761"/>
                  <a:gd name="connsiteX11" fmla="*/ 5499 w 1143804"/>
                  <a:gd name="connsiteY11" fmla="*/ 44901 h 735761"/>
                  <a:gd name="connsiteX12" fmla="*/ 0 w 1143804"/>
                  <a:gd name="connsiteY12" fmla="*/ 41727 h 735761"/>
                  <a:gd name="connsiteX13" fmla="*/ 4496 w 1143804"/>
                  <a:gd name="connsiteY13" fmla="*/ 40289 h 735761"/>
                  <a:gd name="connsiteX14" fmla="*/ 3493 w 1143804"/>
                  <a:gd name="connsiteY14" fmla="*/ 35676 h 735761"/>
                  <a:gd name="connsiteX15" fmla="*/ 8992 w 1143804"/>
                  <a:gd name="connsiteY15" fmla="*/ 38851 h 735761"/>
                  <a:gd name="connsiteX16" fmla="*/ 34477 w 1143804"/>
                  <a:gd name="connsiteY16" fmla="*/ 30702 h 735761"/>
                  <a:gd name="connsiteX17" fmla="*/ 290619 w 1143804"/>
                  <a:gd name="connsiteY17" fmla="*/ 302 h 735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143804" h="735761">
                    <a:moveTo>
                      <a:pt x="290619" y="302"/>
                    </a:moveTo>
                    <a:cubicBezTo>
                      <a:pt x="435153" y="4056"/>
                      <a:pt x="580841" y="42901"/>
                      <a:pt x="714857" y="120275"/>
                    </a:cubicBezTo>
                    <a:cubicBezTo>
                      <a:pt x="929283" y="244074"/>
                      <a:pt x="1073229" y="443066"/>
                      <a:pt x="1132620" y="664715"/>
                    </a:cubicBezTo>
                    <a:lnTo>
                      <a:pt x="1138304" y="690860"/>
                    </a:lnTo>
                    <a:lnTo>
                      <a:pt x="1143804" y="694035"/>
                    </a:lnTo>
                    <a:lnTo>
                      <a:pt x="1139308" y="695472"/>
                    </a:lnTo>
                    <a:lnTo>
                      <a:pt x="1140311" y="700085"/>
                    </a:lnTo>
                    <a:lnTo>
                      <a:pt x="1134812" y="696911"/>
                    </a:lnTo>
                    <a:lnTo>
                      <a:pt x="1109327" y="705060"/>
                    </a:lnTo>
                    <a:cubicBezTo>
                      <a:pt x="887679" y="764450"/>
                      <a:pt x="643373" y="739285"/>
                      <a:pt x="428947" y="615486"/>
                    </a:cubicBezTo>
                    <a:cubicBezTo>
                      <a:pt x="214521" y="491687"/>
                      <a:pt x="70574" y="292695"/>
                      <a:pt x="11184" y="71046"/>
                    </a:cubicBezTo>
                    <a:lnTo>
                      <a:pt x="5499" y="44901"/>
                    </a:lnTo>
                    <a:lnTo>
                      <a:pt x="0" y="41727"/>
                    </a:lnTo>
                    <a:lnTo>
                      <a:pt x="4496" y="40289"/>
                    </a:lnTo>
                    <a:lnTo>
                      <a:pt x="3493" y="35676"/>
                    </a:lnTo>
                    <a:lnTo>
                      <a:pt x="8992" y="38851"/>
                    </a:lnTo>
                    <a:lnTo>
                      <a:pt x="34477" y="30702"/>
                    </a:lnTo>
                    <a:cubicBezTo>
                      <a:pt x="117595" y="8430"/>
                      <a:pt x="203899" y="-1950"/>
                      <a:pt x="290619" y="302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1" name="Freeform: Shape 140">
                <a:extLst>
                  <a:ext uri="{FF2B5EF4-FFF2-40B4-BE49-F238E27FC236}">
                    <a16:creationId xmlns:a16="http://schemas.microsoft.com/office/drawing/2014/main" id="{3B11F1A6-D8AC-465F-9ED9-554E58F73A8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-4937151" y="5190567"/>
                <a:ext cx="1143804" cy="735761"/>
              </a:xfrm>
              <a:custGeom>
                <a:avLst/>
                <a:gdLst>
                  <a:gd name="connsiteX0" fmla="*/ 290619 w 1143804"/>
                  <a:gd name="connsiteY0" fmla="*/ 302 h 735761"/>
                  <a:gd name="connsiteX1" fmla="*/ 714857 w 1143804"/>
                  <a:gd name="connsiteY1" fmla="*/ 120275 h 735761"/>
                  <a:gd name="connsiteX2" fmla="*/ 1132620 w 1143804"/>
                  <a:gd name="connsiteY2" fmla="*/ 664715 h 735761"/>
                  <a:gd name="connsiteX3" fmla="*/ 1138304 w 1143804"/>
                  <a:gd name="connsiteY3" fmla="*/ 690860 h 735761"/>
                  <a:gd name="connsiteX4" fmla="*/ 1143804 w 1143804"/>
                  <a:gd name="connsiteY4" fmla="*/ 694035 h 735761"/>
                  <a:gd name="connsiteX5" fmla="*/ 1139308 w 1143804"/>
                  <a:gd name="connsiteY5" fmla="*/ 695472 h 735761"/>
                  <a:gd name="connsiteX6" fmla="*/ 1140311 w 1143804"/>
                  <a:gd name="connsiteY6" fmla="*/ 700085 h 735761"/>
                  <a:gd name="connsiteX7" fmla="*/ 1134812 w 1143804"/>
                  <a:gd name="connsiteY7" fmla="*/ 696911 h 735761"/>
                  <a:gd name="connsiteX8" fmla="*/ 1109327 w 1143804"/>
                  <a:gd name="connsiteY8" fmla="*/ 705060 h 735761"/>
                  <a:gd name="connsiteX9" fmla="*/ 428947 w 1143804"/>
                  <a:gd name="connsiteY9" fmla="*/ 615486 h 735761"/>
                  <a:gd name="connsiteX10" fmla="*/ 11184 w 1143804"/>
                  <a:gd name="connsiteY10" fmla="*/ 71046 h 735761"/>
                  <a:gd name="connsiteX11" fmla="*/ 5499 w 1143804"/>
                  <a:gd name="connsiteY11" fmla="*/ 44901 h 735761"/>
                  <a:gd name="connsiteX12" fmla="*/ 0 w 1143804"/>
                  <a:gd name="connsiteY12" fmla="*/ 41727 h 735761"/>
                  <a:gd name="connsiteX13" fmla="*/ 4496 w 1143804"/>
                  <a:gd name="connsiteY13" fmla="*/ 40289 h 735761"/>
                  <a:gd name="connsiteX14" fmla="*/ 3493 w 1143804"/>
                  <a:gd name="connsiteY14" fmla="*/ 35676 h 735761"/>
                  <a:gd name="connsiteX15" fmla="*/ 8992 w 1143804"/>
                  <a:gd name="connsiteY15" fmla="*/ 38851 h 735761"/>
                  <a:gd name="connsiteX16" fmla="*/ 34477 w 1143804"/>
                  <a:gd name="connsiteY16" fmla="*/ 30702 h 735761"/>
                  <a:gd name="connsiteX17" fmla="*/ 290619 w 1143804"/>
                  <a:gd name="connsiteY17" fmla="*/ 302 h 735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143804" h="735761">
                    <a:moveTo>
                      <a:pt x="290619" y="302"/>
                    </a:moveTo>
                    <a:cubicBezTo>
                      <a:pt x="435153" y="4056"/>
                      <a:pt x="580841" y="42901"/>
                      <a:pt x="714857" y="120275"/>
                    </a:cubicBezTo>
                    <a:cubicBezTo>
                      <a:pt x="929283" y="244074"/>
                      <a:pt x="1073229" y="443066"/>
                      <a:pt x="1132620" y="664715"/>
                    </a:cubicBezTo>
                    <a:lnTo>
                      <a:pt x="1138304" y="690860"/>
                    </a:lnTo>
                    <a:lnTo>
                      <a:pt x="1143804" y="694035"/>
                    </a:lnTo>
                    <a:lnTo>
                      <a:pt x="1139308" y="695472"/>
                    </a:lnTo>
                    <a:lnTo>
                      <a:pt x="1140311" y="700085"/>
                    </a:lnTo>
                    <a:lnTo>
                      <a:pt x="1134812" y="696911"/>
                    </a:lnTo>
                    <a:lnTo>
                      <a:pt x="1109327" y="705060"/>
                    </a:lnTo>
                    <a:cubicBezTo>
                      <a:pt x="887679" y="764450"/>
                      <a:pt x="643373" y="739285"/>
                      <a:pt x="428947" y="615486"/>
                    </a:cubicBezTo>
                    <a:cubicBezTo>
                      <a:pt x="214521" y="491687"/>
                      <a:pt x="70574" y="292695"/>
                      <a:pt x="11184" y="71046"/>
                    </a:cubicBezTo>
                    <a:lnTo>
                      <a:pt x="5499" y="44901"/>
                    </a:lnTo>
                    <a:lnTo>
                      <a:pt x="0" y="41727"/>
                    </a:lnTo>
                    <a:lnTo>
                      <a:pt x="4496" y="40289"/>
                    </a:lnTo>
                    <a:lnTo>
                      <a:pt x="3493" y="35676"/>
                    </a:lnTo>
                    <a:lnTo>
                      <a:pt x="8992" y="38851"/>
                    </a:lnTo>
                    <a:lnTo>
                      <a:pt x="34477" y="30702"/>
                    </a:lnTo>
                    <a:cubicBezTo>
                      <a:pt x="117595" y="8430"/>
                      <a:pt x="203899" y="-1950"/>
                      <a:pt x="290619" y="302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2" name="Freeform: Shape 141">
                <a:extLst>
                  <a:ext uri="{FF2B5EF4-FFF2-40B4-BE49-F238E27FC236}">
                    <a16:creationId xmlns:a16="http://schemas.microsoft.com/office/drawing/2014/main" id="{E066101D-03CF-4DB9-B962-F7DB806FD1C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-6080955" y="5934581"/>
                <a:ext cx="1143804" cy="735761"/>
              </a:xfrm>
              <a:custGeom>
                <a:avLst/>
                <a:gdLst>
                  <a:gd name="connsiteX0" fmla="*/ 290619 w 1143804"/>
                  <a:gd name="connsiteY0" fmla="*/ 302 h 735761"/>
                  <a:gd name="connsiteX1" fmla="*/ 714857 w 1143804"/>
                  <a:gd name="connsiteY1" fmla="*/ 120275 h 735761"/>
                  <a:gd name="connsiteX2" fmla="*/ 1132620 w 1143804"/>
                  <a:gd name="connsiteY2" fmla="*/ 664715 h 735761"/>
                  <a:gd name="connsiteX3" fmla="*/ 1138304 w 1143804"/>
                  <a:gd name="connsiteY3" fmla="*/ 690860 h 735761"/>
                  <a:gd name="connsiteX4" fmla="*/ 1143804 w 1143804"/>
                  <a:gd name="connsiteY4" fmla="*/ 694035 h 735761"/>
                  <a:gd name="connsiteX5" fmla="*/ 1139308 w 1143804"/>
                  <a:gd name="connsiteY5" fmla="*/ 695472 h 735761"/>
                  <a:gd name="connsiteX6" fmla="*/ 1140311 w 1143804"/>
                  <a:gd name="connsiteY6" fmla="*/ 700085 h 735761"/>
                  <a:gd name="connsiteX7" fmla="*/ 1134812 w 1143804"/>
                  <a:gd name="connsiteY7" fmla="*/ 696911 h 735761"/>
                  <a:gd name="connsiteX8" fmla="*/ 1109327 w 1143804"/>
                  <a:gd name="connsiteY8" fmla="*/ 705060 h 735761"/>
                  <a:gd name="connsiteX9" fmla="*/ 428947 w 1143804"/>
                  <a:gd name="connsiteY9" fmla="*/ 615486 h 735761"/>
                  <a:gd name="connsiteX10" fmla="*/ 11184 w 1143804"/>
                  <a:gd name="connsiteY10" fmla="*/ 71046 h 735761"/>
                  <a:gd name="connsiteX11" fmla="*/ 5499 w 1143804"/>
                  <a:gd name="connsiteY11" fmla="*/ 44901 h 735761"/>
                  <a:gd name="connsiteX12" fmla="*/ 0 w 1143804"/>
                  <a:gd name="connsiteY12" fmla="*/ 41727 h 735761"/>
                  <a:gd name="connsiteX13" fmla="*/ 4496 w 1143804"/>
                  <a:gd name="connsiteY13" fmla="*/ 40289 h 735761"/>
                  <a:gd name="connsiteX14" fmla="*/ 3493 w 1143804"/>
                  <a:gd name="connsiteY14" fmla="*/ 35676 h 735761"/>
                  <a:gd name="connsiteX15" fmla="*/ 8992 w 1143804"/>
                  <a:gd name="connsiteY15" fmla="*/ 38851 h 735761"/>
                  <a:gd name="connsiteX16" fmla="*/ 34477 w 1143804"/>
                  <a:gd name="connsiteY16" fmla="*/ 30702 h 735761"/>
                  <a:gd name="connsiteX17" fmla="*/ 290619 w 1143804"/>
                  <a:gd name="connsiteY17" fmla="*/ 302 h 735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143804" h="735761">
                    <a:moveTo>
                      <a:pt x="290619" y="302"/>
                    </a:moveTo>
                    <a:cubicBezTo>
                      <a:pt x="435153" y="4056"/>
                      <a:pt x="580841" y="42901"/>
                      <a:pt x="714857" y="120275"/>
                    </a:cubicBezTo>
                    <a:cubicBezTo>
                      <a:pt x="929283" y="244074"/>
                      <a:pt x="1073229" y="443066"/>
                      <a:pt x="1132620" y="664715"/>
                    </a:cubicBezTo>
                    <a:lnTo>
                      <a:pt x="1138304" y="690860"/>
                    </a:lnTo>
                    <a:lnTo>
                      <a:pt x="1143804" y="694035"/>
                    </a:lnTo>
                    <a:lnTo>
                      <a:pt x="1139308" y="695472"/>
                    </a:lnTo>
                    <a:lnTo>
                      <a:pt x="1140311" y="700085"/>
                    </a:lnTo>
                    <a:lnTo>
                      <a:pt x="1134812" y="696911"/>
                    </a:lnTo>
                    <a:lnTo>
                      <a:pt x="1109327" y="705060"/>
                    </a:lnTo>
                    <a:cubicBezTo>
                      <a:pt x="887679" y="764450"/>
                      <a:pt x="643373" y="739285"/>
                      <a:pt x="428947" y="615486"/>
                    </a:cubicBezTo>
                    <a:cubicBezTo>
                      <a:pt x="214521" y="491687"/>
                      <a:pt x="70574" y="292695"/>
                      <a:pt x="11184" y="71046"/>
                    </a:cubicBezTo>
                    <a:lnTo>
                      <a:pt x="5499" y="44901"/>
                    </a:lnTo>
                    <a:lnTo>
                      <a:pt x="0" y="41727"/>
                    </a:lnTo>
                    <a:lnTo>
                      <a:pt x="4496" y="40289"/>
                    </a:lnTo>
                    <a:lnTo>
                      <a:pt x="3493" y="35676"/>
                    </a:lnTo>
                    <a:lnTo>
                      <a:pt x="8992" y="38851"/>
                    </a:lnTo>
                    <a:lnTo>
                      <a:pt x="34477" y="30702"/>
                    </a:lnTo>
                    <a:cubicBezTo>
                      <a:pt x="117595" y="8430"/>
                      <a:pt x="203899" y="-1950"/>
                      <a:pt x="290619" y="302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3" name="Freeform: Shape 142">
                <a:extLst>
                  <a:ext uri="{FF2B5EF4-FFF2-40B4-BE49-F238E27FC236}">
                    <a16:creationId xmlns:a16="http://schemas.microsoft.com/office/drawing/2014/main" id="{645EFA12-DAD4-4108-B86D-C86A4CC88D2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-4937151" y="5934581"/>
                <a:ext cx="1143804" cy="735761"/>
              </a:xfrm>
              <a:custGeom>
                <a:avLst/>
                <a:gdLst>
                  <a:gd name="connsiteX0" fmla="*/ 290619 w 1143804"/>
                  <a:gd name="connsiteY0" fmla="*/ 302 h 735761"/>
                  <a:gd name="connsiteX1" fmla="*/ 714857 w 1143804"/>
                  <a:gd name="connsiteY1" fmla="*/ 120275 h 735761"/>
                  <a:gd name="connsiteX2" fmla="*/ 1132620 w 1143804"/>
                  <a:gd name="connsiteY2" fmla="*/ 664715 h 735761"/>
                  <a:gd name="connsiteX3" fmla="*/ 1138304 w 1143804"/>
                  <a:gd name="connsiteY3" fmla="*/ 690860 h 735761"/>
                  <a:gd name="connsiteX4" fmla="*/ 1143804 w 1143804"/>
                  <a:gd name="connsiteY4" fmla="*/ 694035 h 735761"/>
                  <a:gd name="connsiteX5" fmla="*/ 1139308 w 1143804"/>
                  <a:gd name="connsiteY5" fmla="*/ 695472 h 735761"/>
                  <a:gd name="connsiteX6" fmla="*/ 1140311 w 1143804"/>
                  <a:gd name="connsiteY6" fmla="*/ 700085 h 735761"/>
                  <a:gd name="connsiteX7" fmla="*/ 1134812 w 1143804"/>
                  <a:gd name="connsiteY7" fmla="*/ 696911 h 735761"/>
                  <a:gd name="connsiteX8" fmla="*/ 1109327 w 1143804"/>
                  <a:gd name="connsiteY8" fmla="*/ 705060 h 735761"/>
                  <a:gd name="connsiteX9" fmla="*/ 428947 w 1143804"/>
                  <a:gd name="connsiteY9" fmla="*/ 615486 h 735761"/>
                  <a:gd name="connsiteX10" fmla="*/ 11184 w 1143804"/>
                  <a:gd name="connsiteY10" fmla="*/ 71046 h 735761"/>
                  <a:gd name="connsiteX11" fmla="*/ 5499 w 1143804"/>
                  <a:gd name="connsiteY11" fmla="*/ 44901 h 735761"/>
                  <a:gd name="connsiteX12" fmla="*/ 0 w 1143804"/>
                  <a:gd name="connsiteY12" fmla="*/ 41727 h 735761"/>
                  <a:gd name="connsiteX13" fmla="*/ 4496 w 1143804"/>
                  <a:gd name="connsiteY13" fmla="*/ 40289 h 735761"/>
                  <a:gd name="connsiteX14" fmla="*/ 3493 w 1143804"/>
                  <a:gd name="connsiteY14" fmla="*/ 35676 h 735761"/>
                  <a:gd name="connsiteX15" fmla="*/ 8992 w 1143804"/>
                  <a:gd name="connsiteY15" fmla="*/ 38851 h 735761"/>
                  <a:gd name="connsiteX16" fmla="*/ 34477 w 1143804"/>
                  <a:gd name="connsiteY16" fmla="*/ 30702 h 735761"/>
                  <a:gd name="connsiteX17" fmla="*/ 290619 w 1143804"/>
                  <a:gd name="connsiteY17" fmla="*/ 302 h 735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143804" h="735761">
                    <a:moveTo>
                      <a:pt x="290619" y="302"/>
                    </a:moveTo>
                    <a:cubicBezTo>
                      <a:pt x="435153" y="4056"/>
                      <a:pt x="580841" y="42901"/>
                      <a:pt x="714857" y="120275"/>
                    </a:cubicBezTo>
                    <a:cubicBezTo>
                      <a:pt x="929283" y="244074"/>
                      <a:pt x="1073229" y="443066"/>
                      <a:pt x="1132620" y="664715"/>
                    </a:cubicBezTo>
                    <a:lnTo>
                      <a:pt x="1138304" y="690860"/>
                    </a:lnTo>
                    <a:lnTo>
                      <a:pt x="1143804" y="694035"/>
                    </a:lnTo>
                    <a:lnTo>
                      <a:pt x="1139308" y="695472"/>
                    </a:lnTo>
                    <a:lnTo>
                      <a:pt x="1140311" y="700085"/>
                    </a:lnTo>
                    <a:lnTo>
                      <a:pt x="1134812" y="696911"/>
                    </a:lnTo>
                    <a:lnTo>
                      <a:pt x="1109327" y="705060"/>
                    </a:lnTo>
                    <a:cubicBezTo>
                      <a:pt x="887679" y="764450"/>
                      <a:pt x="643373" y="739285"/>
                      <a:pt x="428947" y="615486"/>
                    </a:cubicBezTo>
                    <a:cubicBezTo>
                      <a:pt x="214521" y="491687"/>
                      <a:pt x="70574" y="292695"/>
                      <a:pt x="11184" y="71046"/>
                    </a:cubicBezTo>
                    <a:lnTo>
                      <a:pt x="5499" y="44901"/>
                    </a:lnTo>
                    <a:lnTo>
                      <a:pt x="0" y="41727"/>
                    </a:lnTo>
                    <a:lnTo>
                      <a:pt x="4496" y="40289"/>
                    </a:lnTo>
                    <a:lnTo>
                      <a:pt x="3493" y="35676"/>
                    </a:lnTo>
                    <a:lnTo>
                      <a:pt x="8992" y="38851"/>
                    </a:lnTo>
                    <a:lnTo>
                      <a:pt x="34477" y="30702"/>
                    </a:lnTo>
                    <a:cubicBezTo>
                      <a:pt x="117595" y="8430"/>
                      <a:pt x="203899" y="-1950"/>
                      <a:pt x="290619" y="302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651FE0DB-0A7E-417A-B47D-569C4FB9A5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2700000">
              <a:off x="1736442" y="397061"/>
              <a:ext cx="1785983" cy="2208479"/>
              <a:chOff x="2725201" y="4453039"/>
              <a:chExt cx="1785983" cy="2208479"/>
            </a:xfrm>
          </p:grpSpPr>
          <p:cxnSp>
            <p:nvCxnSpPr>
              <p:cNvPr id="131" name="Straight Connector 130">
                <a:extLst>
                  <a:ext uri="{FF2B5EF4-FFF2-40B4-BE49-F238E27FC236}">
                    <a16:creationId xmlns:a16="http://schemas.microsoft.com/office/drawing/2014/main" id="{68596D8F-CB16-49CF-B881-3AF402821F0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0800000" flipH="1">
                <a:off x="3618192" y="4453039"/>
                <a:ext cx="0" cy="2208479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>
                <a:extLst>
                  <a:ext uri="{FF2B5EF4-FFF2-40B4-BE49-F238E27FC236}">
                    <a16:creationId xmlns:a16="http://schemas.microsoft.com/office/drawing/2014/main" id="{CF37FB24-AFCD-493D-B340-7EED10E977D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flipH="1">
                <a:off x="2738439" y="5243393"/>
                <a:ext cx="1760933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3" name="Freeform: Shape 132">
                <a:extLst>
                  <a:ext uri="{FF2B5EF4-FFF2-40B4-BE49-F238E27FC236}">
                    <a16:creationId xmlns:a16="http://schemas.microsoft.com/office/drawing/2014/main" id="{789B142B-6F71-458C-8CAC-4B3E1A44158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2725201" y="4861779"/>
                <a:ext cx="1785983" cy="1799739"/>
              </a:xfrm>
              <a:custGeom>
                <a:avLst/>
                <a:gdLst>
                  <a:gd name="connsiteX0" fmla="*/ 440819 w 1785983"/>
                  <a:gd name="connsiteY0" fmla="*/ 59 h 1799739"/>
                  <a:gd name="connsiteX1" fmla="*/ 845918 w 1785983"/>
                  <a:gd name="connsiteY1" fmla="*/ 261596 h 1799739"/>
                  <a:gd name="connsiteX2" fmla="*/ 892992 w 1785983"/>
                  <a:gd name="connsiteY2" fmla="*/ 360758 h 1799739"/>
                  <a:gd name="connsiteX3" fmla="*/ 892992 w 1785983"/>
                  <a:gd name="connsiteY3" fmla="*/ 365372 h 1799739"/>
                  <a:gd name="connsiteX4" fmla="*/ 940065 w 1785983"/>
                  <a:gd name="connsiteY4" fmla="*/ 266212 h 1799739"/>
                  <a:gd name="connsiteX5" fmla="*/ 1406106 w 1785983"/>
                  <a:gd name="connsiteY5" fmla="*/ 8338 h 1799739"/>
                  <a:gd name="connsiteX6" fmla="*/ 1022901 w 1785983"/>
                  <a:gd name="connsiteY6" fmla="*/ 1699451 h 1799739"/>
                  <a:gd name="connsiteX7" fmla="*/ 892991 w 1785983"/>
                  <a:gd name="connsiteY7" fmla="*/ 1799739 h 1799739"/>
                  <a:gd name="connsiteX8" fmla="*/ 892991 w 1785983"/>
                  <a:gd name="connsiteY8" fmla="*/ 1795123 h 1799739"/>
                  <a:gd name="connsiteX9" fmla="*/ 763082 w 1785983"/>
                  <a:gd name="connsiteY9" fmla="*/ 1694835 h 1799739"/>
                  <a:gd name="connsiteX10" fmla="*/ 379877 w 1785983"/>
                  <a:gd name="connsiteY10" fmla="*/ 3722 h 1799739"/>
                  <a:gd name="connsiteX11" fmla="*/ 440819 w 1785983"/>
                  <a:gd name="connsiteY11" fmla="*/ 59 h 1799739"/>
                  <a:gd name="connsiteX0" fmla="*/ 440819 w 1785983"/>
                  <a:gd name="connsiteY0" fmla="*/ 59 h 1849891"/>
                  <a:gd name="connsiteX1" fmla="*/ 845918 w 1785983"/>
                  <a:gd name="connsiteY1" fmla="*/ 261596 h 1849891"/>
                  <a:gd name="connsiteX2" fmla="*/ 892992 w 1785983"/>
                  <a:gd name="connsiteY2" fmla="*/ 360758 h 1849891"/>
                  <a:gd name="connsiteX3" fmla="*/ 892992 w 1785983"/>
                  <a:gd name="connsiteY3" fmla="*/ 365372 h 1849891"/>
                  <a:gd name="connsiteX4" fmla="*/ 940065 w 1785983"/>
                  <a:gd name="connsiteY4" fmla="*/ 266212 h 1849891"/>
                  <a:gd name="connsiteX5" fmla="*/ 1406106 w 1785983"/>
                  <a:gd name="connsiteY5" fmla="*/ 8338 h 1849891"/>
                  <a:gd name="connsiteX6" fmla="*/ 1022901 w 1785983"/>
                  <a:gd name="connsiteY6" fmla="*/ 1699451 h 1849891"/>
                  <a:gd name="connsiteX7" fmla="*/ 892991 w 1785983"/>
                  <a:gd name="connsiteY7" fmla="*/ 1799739 h 1849891"/>
                  <a:gd name="connsiteX8" fmla="*/ 838223 w 1785983"/>
                  <a:gd name="connsiteY8" fmla="*/ 1849891 h 1849891"/>
                  <a:gd name="connsiteX9" fmla="*/ 763082 w 1785983"/>
                  <a:gd name="connsiteY9" fmla="*/ 1694835 h 1849891"/>
                  <a:gd name="connsiteX10" fmla="*/ 379877 w 1785983"/>
                  <a:gd name="connsiteY10" fmla="*/ 3722 h 1849891"/>
                  <a:gd name="connsiteX11" fmla="*/ 440819 w 1785983"/>
                  <a:gd name="connsiteY11" fmla="*/ 59 h 1849891"/>
                  <a:gd name="connsiteX0" fmla="*/ 440819 w 1785983"/>
                  <a:gd name="connsiteY0" fmla="*/ 59 h 1799739"/>
                  <a:gd name="connsiteX1" fmla="*/ 845918 w 1785983"/>
                  <a:gd name="connsiteY1" fmla="*/ 261596 h 1799739"/>
                  <a:gd name="connsiteX2" fmla="*/ 892992 w 1785983"/>
                  <a:gd name="connsiteY2" fmla="*/ 360758 h 1799739"/>
                  <a:gd name="connsiteX3" fmla="*/ 892992 w 1785983"/>
                  <a:gd name="connsiteY3" fmla="*/ 365372 h 1799739"/>
                  <a:gd name="connsiteX4" fmla="*/ 940065 w 1785983"/>
                  <a:gd name="connsiteY4" fmla="*/ 266212 h 1799739"/>
                  <a:gd name="connsiteX5" fmla="*/ 1406106 w 1785983"/>
                  <a:gd name="connsiteY5" fmla="*/ 8338 h 1799739"/>
                  <a:gd name="connsiteX6" fmla="*/ 1022901 w 1785983"/>
                  <a:gd name="connsiteY6" fmla="*/ 1699451 h 1799739"/>
                  <a:gd name="connsiteX7" fmla="*/ 892991 w 1785983"/>
                  <a:gd name="connsiteY7" fmla="*/ 1799739 h 1799739"/>
                  <a:gd name="connsiteX8" fmla="*/ 763082 w 1785983"/>
                  <a:gd name="connsiteY8" fmla="*/ 1694835 h 1799739"/>
                  <a:gd name="connsiteX9" fmla="*/ 379877 w 1785983"/>
                  <a:gd name="connsiteY9" fmla="*/ 3722 h 1799739"/>
                  <a:gd name="connsiteX10" fmla="*/ 440819 w 1785983"/>
                  <a:gd name="connsiteY10" fmla="*/ 59 h 1799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785983" h="1799739">
                    <a:moveTo>
                      <a:pt x="440819" y="59"/>
                    </a:moveTo>
                    <a:cubicBezTo>
                      <a:pt x="584367" y="2557"/>
                      <a:pt x="735105" y="83293"/>
                      <a:pt x="845918" y="261596"/>
                    </a:cubicBezTo>
                    <a:lnTo>
                      <a:pt x="892992" y="360758"/>
                    </a:lnTo>
                    <a:lnTo>
                      <a:pt x="892992" y="365372"/>
                    </a:lnTo>
                    <a:lnTo>
                      <a:pt x="940065" y="266212"/>
                    </a:lnTo>
                    <a:cubicBezTo>
                      <a:pt x="1066709" y="62437"/>
                      <a:pt x="1245499" y="-13903"/>
                      <a:pt x="1406106" y="8338"/>
                    </a:cubicBezTo>
                    <a:cubicBezTo>
                      <a:pt x="1827702" y="66720"/>
                      <a:pt x="2124001" y="804388"/>
                      <a:pt x="1022901" y="1699451"/>
                    </a:cubicBezTo>
                    <a:lnTo>
                      <a:pt x="892991" y="1799739"/>
                    </a:lnTo>
                    <a:lnTo>
                      <a:pt x="763082" y="1694835"/>
                    </a:lnTo>
                    <a:cubicBezTo>
                      <a:pt x="-338018" y="799772"/>
                      <a:pt x="-41719" y="62104"/>
                      <a:pt x="379877" y="3722"/>
                    </a:cubicBezTo>
                    <a:cubicBezTo>
                      <a:pt x="399953" y="942"/>
                      <a:pt x="420313" y="-298"/>
                      <a:pt x="440819" y="59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  <a:latin typeface="Bell MT" panose="02020503060305020303" pitchFamily="18" charset="0"/>
                </a:endParaRPr>
              </a:p>
            </p:txBody>
          </p:sp>
          <p:sp>
            <p:nvSpPr>
              <p:cNvPr id="134" name="Rectangle 30">
                <a:extLst>
                  <a:ext uri="{FF2B5EF4-FFF2-40B4-BE49-F238E27FC236}">
                    <a16:creationId xmlns:a16="http://schemas.microsoft.com/office/drawing/2014/main" id="{E577B59B-3FF5-4CE3-B8CD-B37F6E4E4F9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2700000">
                <a:off x="3124232" y="5447997"/>
                <a:ext cx="987915" cy="987915"/>
              </a:xfrm>
              <a:custGeom>
                <a:avLst/>
                <a:gdLst>
                  <a:gd name="connsiteX0" fmla="*/ 0 w 1302493"/>
                  <a:gd name="connsiteY0" fmla="*/ 0 h 1302493"/>
                  <a:gd name="connsiteX1" fmla="*/ 1302493 w 1302493"/>
                  <a:gd name="connsiteY1" fmla="*/ 0 h 1302493"/>
                  <a:gd name="connsiteX2" fmla="*/ 1302493 w 1302493"/>
                  <a:gd name="connsiteY2" fmla="*/ 1302493 h 1302493"/>
                  <a:gd name="connsiteX3" fmla="*/ 0 w 1302493"/>
                  <a:gd name="connsiteY3" fmla="*/ 1302493 h 1302493"/>
                  <a:gd name="connsiteX4" fmla="*/ 0 w 1302493"/>
                  <a:gd name="connsiteY4" fmla="*/ 0 h 1302493"/>
                  <a:gd name="connsiteX0" fmla="*/ 1302493 w 1393933"/>
                  <a:gd name="connsiteY0" fmla="*/ 1302493 h 1393933"/>
                  <a:gd name="connsiteX1" fmla="*/ 0 w 1393933"/>
                  <a:gd name="connsiteY1" fmla="*/ 1302493 h 1393933"/>
                  <a:gd name="connsiteX2" fmla="*/ 0 w 1393933"/>
                  <a:gd name="connsiteY2" fmla="*/ 0 h 1393933"/>
                  <a:gd name="connsiteX3" fmla="*/ 1302493 w 1393933"/>
                  <a:gd name="connsiteY3" fmla="*/ 0 h 1393933"/>
                  <a:gd name="connsiteX4" fmla="*/ 1393933 w 1393933"/>
                  <a:gd name="connsiteY4" fmla="*/ 1393933 h 1393933"/>
                  <a:gd name="connsiteX0" fmla="*/ 0 w 1393933"/>
                  <a:gd name="connsiteY0" fmla="*/ 1302493 h 1393933"/>
                  <a:gd name="connsiteX1" fmla="*/ 0 w 1393933"/>
                  <a:gd name="connsiteY1" fmla="*/ 0 h 1393933"/>
                  <a:gd name="connsiteX2" fmla="*/ 1302493 w 1393933"/>
                  <a:gd name="connsiteY2" fmla="*/ 0 h 1393933"/>
                  <a:gd name="connsiteX3" fmla="*/ 1393933 w 1393933"/>
                  <a:gd name="connsiteY3" fmla="*/ 1393933 h 1393933"/>
                  <a:gd name="connsiteX0" fmla="*/ 0 w 1302493"/>
                  <a:gd name="connsiteY0" fmla="*/ 1302493 h 1302493"/>
                  <a:gd name="connsiteX1" fmla="*/ 0 w 1302493"/>
                  <a:gd name="connsiteY1" fmla="*/ 0 h 1302493"/>
                  <a:gd name="connsiteX2" fmla="*/ 1302493 w 1302493"/>
                  <a:gd name="connsiteY2" fmla="*/ 0 h 1302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02493" h="1302493">
                    <a:moveTo>
                      <a:pt x="0" y="1302493"/>
                    </a:moveTo>
                    <a:lnTo>
                      <a:pt x="0" y="0"/>
                    </a:lnTo>
                    <a:lnTo>
                      <a:pt x="1302493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ectangle 30">
                <a:extLst>
                  <a:ext uri="{FF2B5EF4-FFF2-40B4-BE49-F238E27FC236}">
                    <a16:creationId xmlns:a16="http://schemas.microsoft.com/office/drawing/2014/main" id="{912FC165-D3BB-433A-BEED-90223608ABB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2700000">
                <a:off x="3315029" y="5983110"/>
                <a:ext cx="606323" cy="606323"/>
              </a:xfrm>
              <a:custGeom>
                <a:avLst/>
                <a:gdLst>
                  <a:gd name="connsiteX0" fmla="*/ 0 w 1302493"/>
                  <a:gd name="connsiteY0" fmla="*/ 0 h 1302493"/>
                  <a:gd name="connsiteX1" fmla="*/ 1302493 w 1302493"/>
                  <a:gd name="connsiteY1" fmla="*/ 0 h 1302493"/>
                  <a:gd name="connsiteX2" fmla="*/ 1302493 w 1302493"/>
                  <a:gd name="connsiteY2" fmla="*/ 1302493 h 1302493"/>
                  <a:gd name="connsiteX3" fmla="*/ 0 w 1302493"/>
                  <a:gd name="connsiteY3" fmla="*/ 1302493 h 1302493"/>
                  <a:gd name="connsiteX4" fmla="*/ 0 w 1302493"/>
                  <a:gd name="connsiteY4" fmla="*/ 0 h 1302493"/>
                  <a:gd name="connsiteX0" fmla="*/ 1302493 w 1393933"/>
                  <a:gd name="connsiteY0" fmla="*/ 1302493 h 1393933"/>
                  <a:gd name="connsiteX1" fmla="*/ 0 w 1393933"/>
                  <a:gd name="connsiteY1" fmla="*/ 1302493 h 1393933"/>
                  <a:gd name="connsiteX2" fmla="*/ 0 w 1393933"/>
                  <a:gd name="connsiteY2" fmla="*/ 0 h 1393933"/>
                  <a:gd name="connsiteX3" fmla="*/ 1302493 w 1393933"/>
                  <a:gd name="connsiteY3" fmla="*/ 0 h 1393933"/>
                  <a:gd name="connsiteX4" fmla="*/ 1393933 w 1393933"/>
                  <a:gd name="connsiteY4" fmla="*/ 1393933 h 1393933"/>
                  <a:gd name="connsiteX0" fmla="*/ 0 w 1393933"/>
                  <a:gd name="connsiteY0" fmla="*/ 1302493 h 1393933"/>
                  <a:gd name="connsiteX1" fmla="*/ 0 w 1393933"/>
                  <a:gd name="connsiteY1" fmla="*/ 0 h 1393933"/>
                  <a:gd name="connsiteX2" fmla="*/ 1302493 w 1393933"/>
                  <a:gd name="connsiteY2" fmla="*/ 0 h 1393933"/>
                  <a:gd name="connsiteX3" fmla="*/ 1393933 w 1393933"/>
                  <a:gd name="connsiteY3" fmla="*/ 1393933 h 1393933"/>
                  <a:gd name="connsiteX0" fmla="*/ 0 w 1302493"/>
                  <a:gd name="connsiteY0" fmla="*/ 1302493 h 1302493"/>
                  <a:gd name="connsiteX1" fmla="*/ 0 w 1302493"/>
                  <a:gd name="connsiteY1" fmla="*/ 0 h 1302493"/>
                  <a:gd name="connsiteX2" fmla="*/ 1302493 w 1302493"/>
                  <a:gd name="connsiteY2" fmla="*/ 0 h 1302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02493" h="1302493">
                    <a:moveTo>
                      <a:pt x="0" y="1302493"/>
                    </a:moveTo>
                    <a:lnTo>
                      <a:pt x="0" y="0"/>
                    </a:lnTo>
                    <a:lnTo>
                      <a:pt x="1302493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2" name="Group 111">
              <a:extLst>
                <a:ext uri="{FF2B5EF4-FFF2-40B4-BE49-F238E27FC236}">
                  <a16:creationId xmlns:a16="http://schemas.microsoft.com/office/drawing/2014/main" id="{609A7342-6944-4593-A8CB-2E56FC75E4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 flipH="1" flipV="1">
              <a:off x="2226591" y="2385858"/>
              <a:ext cx="864005" cy="1032464"/>
              <a:chOff x="2207971" y="2384401"/>
              <a:chExt cx="864005" cy="1032464"/>
            </a:xfrm>
          </p:grpSpPr>
          <p:sp>
            <p:nvSpPr>
              <p:cNvPr id="126" name="Freeform: Shape 125">
                <a:extLst>
                  <a:ext uri="{FF2B5EF4-FFF2-40B4-BE49-F238E27FC236}">
                    <a16:creationId xmlns:a16="http://schemas.microsoft.com/office/drawing/2014/main" id="{4BBFA3E1-95AC-4B97-94E0-FA975C6A16B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13500000">
                <a:off x="2207971" y="285630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7" name="Freeform: Shape 126">
                <a:extLst>
                  <a:ext uri="{FF2B5EF4-FFF2-40B4-BE49-F238E27FC236}">
                    <a16:creationId xmlns:a16="http://schemas.microsoft.com/office/drawing/2014/main" id="{5F0692E3-CEC8-47C3-B77F-E9C8614F656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10800000">
                <a:off x="2607238" y="2688467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9B80E6A3-263D-4DD4-8C58-EA2BB38C5B9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2440769" y="2384401"/>
                <a:ext cx="313009" cy="1032464"/>
                <a:chOff x="2440769" y="2384401"/>
                <a:chExt cx="313009" cy="1032464"/>
              </a:xfrm>
            </p:grpSpPr>
            <p:cxnSp>
              <p:nvCxnSpPr>
                <p:cNvPr id="129" name="Straight Connector 128">
                  <a:extLst>
                    <a:ext uri="{FF2B5EF4-FFF2-40B4-BE49-F238E27FC236}">
                      <a16:creationId xmlns:a16="http://schemas.microsoft.com/office/drawing/2014/main" id="{5AA2C02F-3722-4124-9F30-AB9D6F052AA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rot="10800000" flipH="1">
                  <a:off x="2440769" y="2516865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>
                  <a:extLst>
                    <a:ext uri="{FF2B5EF4-FFF2-40B4-BE49-F238E27FC236}">
                      <a16:creationId xmlns:a16="http://schemas.microsoft.com/office/drawing/2014/main" id="{8B6EC254-9786-4485-A07E-0F055DA9580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rot="8100000" flipH="1">
                  <a:off x="2753778" y="2384401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5AB57BFA-A302-43AD-B2D6-EE3191DDD7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758529" y="5784159"/>
              <a:ext cx="340415" cy="34041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DEEABC33-1767-4B45-924F-3ECD009648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36934" y="834250"/>
              <a:ext cx="340415" cy="34041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115" name="Group 114">
              <a:extLst>
                <a:ext uri="{FF2B5EF4-FFF2-40B4-BE49-F238E27FC236}">
                  <a16:creationId xmlns:a16="http://schemas.microsoft.com/office/drawing/2014/main" id="{C0748559-962C-4EC9-A1EC-E5E55AFDFB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>
              <a:off x="591286" y="1090043"/>
              <a:ext cx="901736" cy="2160000"/>
              <a:chOff x="8217770" y="397306"/>
              <a:chExt cx="901736" cy="2160000"/>
            </a:xfrm>
          </p:grpSpPr>
          <p:cxnSp>
            <p:nvCxnSpPr>
              <p:cNvPr id="122" name="Straight Connector 121">
                <a:extLst>
                  <a:ext uri="{FF2B5EF4-FFF2-40B4-BE49-F238E27FC236}">
                    <a16:creationId xmlns:a16="http://schemas.microsoft.com/office/drawing/2014/main" id="{CB099024-D74B-47AA-8E9C-40AF75B947E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>
                <a:off x="8668638" y="397306"/>
                <a:ext cx="0" cy="216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3" name="Freeform: Shape 122">
                <a:extLst>
                  <a:ext uri="{FF2B5EF4-FFF2-40B4-BE49-F238E27FC236}">
                    <a16:creationId xmlns:a16="http://schemas.microsoft.com/office/drawing/2014/main" id="{34AC7ACA-BFE6-46A8-A8AA-78602ED7085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8217770" y="397306"/>
                <a:ext cx="901736" cy="1868598"/>
              </a:xfrm>
              <a:custGeom>
                <a:avLst/>
                <a:gdLst>
                  <a:gd name="connsiteX0" fmla="*/ 450869 w 901736"/>
                  <a:gd name="connsiteY0" fmla="*/ 0 h 1868598"/>
                  <a:gd name="connsiteX1" fmla="*/ 450868 w 901736"/>
                  <a:gd name="connsiteY1" fmla="*/ 0 h 1868598"/>
                  <a:gd name="connsiteX2" fmla="*/ 450867 w 901736"/>
                  <a:gd name="connsiteY2" fmla="*/ 0 h 1868598"/>
                  <a:gd name="connsiteX3" fmla="*/ 409125 w 901736"/>
                  <a:gd name="connsiteY3" fmla="*/ 52638 h 1868598"/>
                  <a:gd name="connsiteX4" fmla="*/ 7089 w 901736"/>
                  <a:gd name="connsiteY4" fmla="*/ 1225278 h 1868598"/>
                  <a:gd name="connsiteX5" fmla="*/ 140 w 901736"/>
                  <a:gd name="connsiteY5" fmla="*/ 1416229 h 1868598"/>
                  <a:gd name="connsiteX6" fmla="*/ 141 w 901736"/>
                  <a:gd name="connsiteY6" fmla="*/ 1416229 h 1868598"/>
                  <a:gd name="connsiteX7" fmla="*/ 0 w 901736"/>
                  <a:gd name="connsiteY7" fmla="*/ 1420099 h 1868598"/>
                  <a:gd name="connsiteX8" fmla="*/ 9012 w 901736"/>
                  <a:gd name="connsiteY8" fmla="*/ 1509500 h 1868598"/>
                  <a:gd name="connsiteX9" fmla="*/ 449610 w 901736"/>
                  <a:gd name="connsiteY9" fmla="*/ 1868598 h 1868598"/>
                  <a:gd name="connsiteX10" fmla="*/ 450868 w 901736"/>
                  <a:gd name="connsiteY10" fmla="*/ 1868471 h 1868598"/>
                  <a:gd name="connsiteX11" fmla="*/ 452126 w 901736"/>
                  <a:gd name="connsiteY11" fmla="*/ 1868598 h 1868598"/>
                  <a:gd name="connsiteX12" fmla="*/ 892724 w 901736"/>
                  <a:gd name="connsiteY12" fmla="*/ 1509500 h 1868598"/>
                  <a:gd name="connsiteX13" fmla="*/ 901736 w 901736"/>
                  <a:gd name="connsiteY13" fmla="*/ 1420099 h 1868598"/>
                  <a:gd name="connsiteX14" fmla="*/ 901595 w 901736"/>
                  <a:gd name="connsiteY14" fmla="*/ 1416229 h 1868598"/>
                  <a:gd name="connsiteX15" fmla="*/ 901596 w 901736"/>
                  <a:gd name="connsiteY15" fmla="*/ 1416229 h 1868598"/>
                  <a:gd name="connsiteX16" fmla="*/ 894647 w 901736"/>
                  <a:gd name="connsiteY16" fmla="*/ 1225278 h 1868598"/>
                  <a:gd name="connsiteX17" fmla="*/ 492611 w 901736"/>
                  <a:gd name="connsiteY17" fmla="*/ 52638 h 18685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901736" h="1868598">
                    <a:moveTo>
                      <a:pt x="450869" y="0"/>
                    </a:moveTo>
                    <a:lnTo>
                      <a:pt x="450868" y="0"/>
                    </a:lnTo>
                    <a:lnTo>
                      <a:pt x="450867" y="0"/>
                    </a:lnTo>
                    <a:lnTo>
                      <a:pt x="409125" y="52638"/>
                    </a:lnTo>
                    <a:cubicBezTo>
                      <a:pt x="187876" y="359618"/>
                      <a:pt x="40481" y="769067"/>
                      <a:pt x="7089" y="1225278"/>
                    </a:cubicBezTo>
                    <a:lnTo>
                      <a:pt x="140" y="1416229"/>
                    </a:lnTo>
                    <a:lnTo>
                      <a:pt x="141" y="1416229"/>
                    </a:lnTo>
                    <a:lnTo>
                      <a:pt x="0" y="1420099"/>
                    </a:lnTo>
                    <a:lnTo>
                      <a:pt x="9012" y="1509500"/>
                    </a:lnTo>
                    <a:cubicBezTo>
                      <a:pt x="50948" y="1714437"/>
                      <a:pt x="232276" y="1868598"/>
                      <a:pt x="449610" y="1868598"/>
                    </a:cubicBezTo>
                    <a:lnTo>
                      <a:pt x="450868" y="1868471"/>
                    </a:lnTo>
                    <a:lnTo>
                      <a:pt x="452126" y="1868598"/>
                    </a:lnTo>
                    <a:cubicBezTo>
                      <a:pt x="669460" y="1868598"/>
                      <a:pt x="850788" y="1714437"/>
                      <a:pt x="892724" y="1509500"/>
                    </a:cubicBezTo>
                    <a:lnTo>
                      <a:pt x="901736" y="1420099"/>
                    </a:lnTo>
                    <a:lnTo>
                      <a:pt x="901595" y="1416229"/>
                    </a:lnTo>
                    <a:lnTo>
                      <a:pt x="901596" y="1416229"/>
                    </a:lnTo>
                    <a:lnTo>
                      <a:pt x="894647" y="1225278"/>
                    </a:lnTo>
                    <a:cubicBezTo>
                      <a:pt x="861255" y="769067"/>
                      <a:pt x="713860" y="359618"/>
                      <a:pt x="492611" y="52638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5">
                <a:extLst>
                  <a:ext uri="{FF2B5EF4-FFF2-40B4-BE49-F238E27FC236}">
                    <a16:creationId xmlns:a16="http://schemas.microsoft.com/office/drawing/2014/main" id="{D0946E2F-C083-48AF-9D1C-3754DE0E8B4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2700000">
                <a:off x="8370075" y="1136688"/>
                <a:ext cx="597126" cy="597126"/>
              </a:xfrm>
              <a:custGeom>
                <a:avLst/>
                <a:gdLst>
                  <a:gd name="connsiteX0" fmla="*/ 0 w 1239398"/>
                  <a:gd name="connsiteY0" fmla="*/ 0 h 1239398"/>
                  <a:gd name="connsiteX1" fmla="*/ 1239398 w 1239398"/>
                  <a:gd name="connsiteY1" fmla="*/ 0 h 1239398"/>
                  <a:gd name="connsiteX2" fmla="*/ 1239398 w 1239398"/>
                  <a:gd name="connsiteY2" fmla="*/ 1239398 h 1239398"/>
                  <a:gd name="connsiteX3" fmla="*/ 0 w 1239398"/>
                  <a:gd name="connsiteY3" fmla="*/ 1239398 h 1239398"/>
                  <a:gd name="connsiteX4" fmla="*/ 0 w 1239398"/>
                  <a:gd name="connsiteY4" fmla="*/ 0 h 1239398"/>
                  <a:gd name="connsiteX0" fmla="*/ 0 w 1239398"/>
                  <a:gd name="connsiteY0" fmla="*/ 0 h 1239398"/>
                  <a:gd name="connsiteX1" fmla="*/ 1239398 w 1239398"/>
                  <a:gd name="connsiteY1" fmla="*/ 0 h 1239398"/>
                  <a:gd name="connsiteX2" fmla="*/ 1239398 w 1239398"/>
                  <a:gd name="connsiteY2" fmla="*/ 1239398 h 1239398"/>
                  <a:gd name="connsiteX3" fmla="*/ 0 w 1239398"/>
                  <a:gd name="connsiteY3" fmla="*/ 1239398 h 1239398"/>
                  <a:gd name="connsiteX4" fmla="*/ 91440 w 1239398"/>
                  <a:gd name="connsiteY4" fmla="*/ 91440 h 1239398"/>
                  <a:gd name="connsiteX0" fmla="*/ 1239398 w 1239398"/>
                  <a:gd name="connsiteY0" fmla="*/ 0 h 1239398"/>
                  <a:gd name="connsiteX1" fmla="*/ 1239398 w 1239398"/>
                  <a:gd name="connsiteY1" fmla="*/ 1239398 h 1239398"/>
                  <a:gd name="connsiteX2" fmla="*/ 0 w 1239398"/>
                  <a:gd name="connsiteY2" fmla="*/ 1239398 h 1239398"/>
                  <a:gd name="connsiteX3" fmla="*/ 91440 w 1239398"/>
                  <a:gd name="connsiteY3" fmla="*/ 91440 h 1239398"/>
                  <a:gd name="connsiteX0" fmla="*/ 1239398 w 1239398"/>
                  <a:gd name="connsiteY0" fmla="*/ 0 h 1239398"/>
                  <a:gd name="connsiteX1" fmla="*/ 1239398 w 1239398"/>
                  <a:gd name="connsiteY1" fmla="*/ 1239398 h 1239398"/>
                  <a:gd name="connsiteX2" fmla="*/ 0 w 1239398"/>
                  <a:gd name="connsiteY2" fmla="*/ 1239398 h 1239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39398" h="1239398">
                    <a:moveTo>
                      <a:pt x="1239398" y="0"/>
                    </a:moveTo>
                    <a:lnTo>
                      <a:pt x="1239398" y="1239398"/>
                    </a:lnTo>
                    <a:lnTo>
                      <a:pt x="0" y="1239398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5">
                <a:extLst>
                  <a:ext uri="{FF2B5EF4-FFF2-40B4-BE49-F238E27FC236}">
                    <a16:creationId xmlns:a16="http://schemas.microsoft.com/office/drawing/2014/main" id="{8F933FF1-7DAC-4751-B504-C8C68E53731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2700000">
                <a:off x="8457521" y="720913"/>
                <a:ext cx="422234" cy="422234"/>
              </a:xfrm>
              <a:custGeom>
                <a:avLst/>
                <a:gdLst>
                  <a:gd name="connsiteX0" fmla="*/ 0 w 1239398"/>
                  <a:gd name="connsiteY0" fmla="*/ 0 h 1239398"/>
                  <a:gd name="connsiteX1" fmla="*/ 1239398 w 1239398"/>
                  <a:gd name="connsiteY1" fmla="*/ 0 h 1239398"/>
                  <a:gd name="connsiteX2" fmla="*/ 1239398 w 1239398"/>
                  <a:gd name="connsiteY2" fmla="*/ 1239398 h 1239398"/>
                  <a:gd name="connsiteX3" fmla="*/ 0 w 1239398"/>
                  <a:gd name="connsiteY3" fmla="*/ 1239398 h 1239398"/>
                  <a:gd name="connsiteX4" fmla="*/ 0 w 1239398"/>
                  <a:gd name="connsiteY4" fmla="*/ 0 h 1239398"/>
                  <a:gd name="connsiteX0" fmla="*/ 0 w 1239398"/>
                  <a:gd name="connsiteY0" fmla="*/ 0 h 1239398"/>
                  <a:gd name="connsiteX1" fmla="*/ 1239398 w 1239398"/>
                  <a:gd name="connsiteY1" fmla="*/ 0 h 1239398"/>
                  <a:gd name="connsiteX2" fmla="*/ 1239398 w 1239398"/>
                  <a:gd name="connsiteY2" fmla="*/ 1239398 h 1239398"/>
                  <a:gd name="connsiteX3" fmla="*/ 0 w 1239398"/>
                  <a:gd name="connsiteY3" fmla="*/ 1239398 h 1239398"/>
                  <a:gd name="connsiteX4" fmla="*/ 91440 w 1239398"/>
                  <a:gd name="connsiteY4" fmla="*/ 91440 h 1239398"/>
                  <a:gd name="connsiteX0" fmla="*/ 1239398 w 1239398"/>
                  <a:gd name="connsiteY0" fmla="*/ 0 h 1239398"/>
                  <a:gd name="connsiteX1" fmla="*/ 1239398 w 1239398"/>
                  <a:gd name="connsiteY1" fmla="*/ 1239398 h 1239398"/>
                  <a:gd name="connsiteX2" fmla="*/ 0 w 1239398"/>
                  <a:gd name="connsiteY2" fmla="*/ 1239398 h 1239398"/>
                  <a:gd name="connsiteX3" fmla="*/ 91440 w 1239398"/>
                  <a:gd name="connsiteY3" fmla="*/ 91440 h 1239398"/>
                  <a:gd name="connsiteX0" fmla="*/ 1239398 w 1239398"/>
                  <a:gd name="connsiteY0" fmla="*/ 0 h 1239398"/>
                  <a:gd name="connsiteX1" fmla="*/ 1239398 w 1239398"/>
                  <a:gd name="connsiteY1" fmla="*/ 1239398 h 1239398"/>
                  <a:gd name="connsiteX2" fmla="*/ 0 w 1239398"/>
                  <a:gd name="connsiteY2" fmla="*/ 1239398 h 1239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39398" h="1239398">
                    <a:moveTo>
                      <a:pt x="1239398" y="0"/>
                    </a:moveTo>
                    <a:lnTo>
                      <a:pt x="1239398" y="1239398"/>
                    </a:lnTo>
                    <a:lnTo>
                      <a:pt x="0" y="1239398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AED587E1-23B3-44EE-B0CA-84F46A8D5E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8900000">
              <a:off x="3365500" y="4918166"/>
              <a:ext cx="571820" cy="1620000"/>
              <a:chOff x="8482785" y="4330454"/>
              <a:chExt cx="571820" cy="1620000"/>
            </a:xfrm>
          </p:grpSpPr>
          <p:sp>
            <p:nvSpPr>
              <p:cNvPr id="120" name="Freeform: Shape 119">
                <a:extLst>
                  <a:ext uri="{FF2B5EF4-FFF2-40B4-BE49-F238E27FC236}">
                    <a16:creationId xmlns:a16="http://schemas.microsoft.com/office/drawing/2014/main" id="{C3EA330E-53DA-43C3-94DF-051C622C8CA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8482785" y="4333632"/>
                <a:ext cx="571820" cy="1311956"/>
              </a:xfrm>
              <a:custGeom>
                <a:avLst/>
                <a:gdLst>
                  <a:gd name="connsiteX0" fmla="*/ 282417 w 571820"/>
                  <a:gd name="connsiteY0" fmla="*/ 0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82417 w 571820"/>
                  <a:gd name="connsiteY0" fmla="*/ 6349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309203 w 571820"/>
                  <a:gd name="connsiteY4" fmla="*/ 24345 h 1316717"/>
                  <a:gd name="connsiteX5" fmla="*/ 571820 w 571820"/>
                  <a:gd name="connsiteY5" fmla="*/ 658359 h 1316717"/>
                  <a:gd name="connsiteX6" fmla="*/ 309203 w 571820"/>
                  <a:gd name="connsiteY6" fmla="*/ 1292372 h 1316717"/>
                  <a:gd name="connsiteX7" fmla="*/ 289403 w 571820"/>
                  <a:gd name="connsiteY7" fmla="*/ 1310368 h 1316717"/>
                  <a:gd name="connsiteX8" fmla="*/ 289403 w 571820"/>
                  <a:gd name="connsiteY8" fmla="*/ 1316717 h 1316717"/>
                  <a:gd name="connsiteX9" fmla="*/ 287393 w 571820"/>
                  <a:gd name="connsiteY9" fmla="*/ 1314890 h 1316717"/>
                  <a:gd name="connsiteX10" fmla="*/ 285910 w 571820"/>
                  <a:gd name="connsiteY10" fmla="*/ 1313542 h 1316717"/>
                  <a:gd name="connsiteX11" fmla="*/ 282417 w 571820"/>
                  <a:gd name="connsiteY11" fmla="*/ 1316717 h 1316717"/>
                  <a:gd name="connsiteX12" fmla="*/ 282417 w 571820"/>
                  <a:gd name="connsiteY12" fmla="*/ 1310367 h 1316717"/>
                  <a:gd name="connsiteX13" fmla="*/ 262617 w 571820"/>
                  <a:gd name="connsiteY13" fmla="*/ 1292372 h 1316717"/>
                  <a:gd name="connsiteX14" fmla="*/ 0 w 571820"/>
                  <a:gd name="connsiteY14" fmla="*/ 658358 h 1316717"/>
                  <a:gd name="connsiteX15" fmla="*/ 262617 w 571820"/>
                  <a:gd name="connsiteY15" fmla="*/ 24345 h 1316717"/>
                  <a:gd name="connsiteX0" fmla="*/ 262617 w 571820"/>
                  <a:gd name="connsiteY0" fmla="*/ 22518 h 1314890"/>
                  <a:gd name="connsiteX1" fmla="*/ 285910 w 571820"/>
                  <a:gd name="connsiteY1" fmla="*/ 1348 h 1314890"/>
                  <a:gd name="connsiteX2" fmla="*/ 287393 w 571820"/>
                  <a:gd name="connsiteY2" fmla="*/ 0 h 1314890"/>
                  <a:gd name="connsiteX3" fmla="*/ 309203 w 571820"/>
                  <a:gd name="connsiteY3" fmla="*/ 22518 h 1314890"/>
                  <a:gd name="connsiteX4" fmla="*/ 571820 w 571820"/>
                  <a:gd name="connsiteY4" fmla="*/ 656532 h 1314890"/>
                  <a:gd name="connsiteX5" fmla="*/ 309203 w 571820"/>
                  <a:gd name="connsiteY5" fmla="*/ 1290545 h 1314890"/>
                  <a:gd name="connsiteX6" fmla="*/ 289403 w 571820"/>
                  <a:gd name="connsiteY6" fmla="*/ 1308541 h 1314890"/>
                  <a:gd name="connsiteX7" fmla="*/ 289403 w 571820"/>
                  <a:gd name="connsiteY7" fmla="*/ 1314890 h 1314890"/>
                  <a:gd name="connsiteX8" fmla="*/ 287393 w 571820"/>
                  <a:gd name="connsiteY8" fmla="*/ 1313063 h 1314890"/>
                  <a:gd name="connsiteX9" fmla="*/ 285910 w 571820"/>
                  <a:gd name="connsiteY9" fmla="*/ 1311715 h 1314890"/>
                  <a:gd name="connsiteX10" fmla="*/ 282417 w 571820"/>
                  <a:gd name="connsiteY10" fmla="*/ 1314890 h 1314890"/>
                  <a:gd name="connsiteX11" fmla="*/ 282417 w 571820"/>
                  <a:gd name="connsiteY11" fmla="*/ 1308540 h 1314890"/>
                  <a:gd name="connsiteX12" fmla="*/ 262617 w 571820"/>
                  <a:gd name="connsiteY12" fmla="*/ 1290545 h 1314890"/>
                  <a:gd name="connsiteX13" fmla="*/ 0 w 571820"/>
                  <a:gd name="connsiteY13" fmla="*/ 656531 h 1314890"/>
                  <a:gd name="connsiteX14" fmla="*/ 262617 w 571820"/>
                  <a:gd name="connsiteY14" fmla="*/ 22518 h 1314890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82417 w 571820"/>
                  <a:gd name="connsiteY10" fmla="*/ 1307192 h 1313542"/>
                  <a:gd name="connsiteX11" fmla="*/ 262617 w 571820"/>
                  <a:gd name="connsiteY11" fmla="*/ 1289197 h 1313542"/>
                  <a:gd name="connsiteX12" fmla="*/ 0 w 571820"/>
                  <a:gd name="connsiteY12" fmla="*/ 655183 h 1313542"/>
                  <a:gd name="connsiteX13" fmla="*/ 262617 w 571820"/>
                  <a:gd name="connsiteY13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62617 w 571820"/>
                  <a:gd name="connsiteY10" fmla="*/ 1289197 h 1313542"/>
                  <a:gd name="connsiteX11" fmla="*/ 0 w 571820"/>
                  <a:gd name="connsiteY11" fmla="*/ 655183 h 1313542"/>
                  <a:gd name="connsiteX12" fmla="*/ 262617 w 571820"/>
                  <a:gd name="connsiteY12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62617 w 571820"/>
                  <a:gd name="connsiteY9" fmla="*/ 1289197 h 1313542"/>
                  <a:gd name="connsiteX10" fmla="*/ 0 w 571820"/>
                  <a:gd name="connsiteY10" fmla="*/ 655183 h 1313542"/>
                  <a:gd name="connsiteX11" fmla="*/ 262617 w 571820"/>
                  <a:gd name="connsiteY11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62617 w 571820"/>
                  <a:gd name="connsiteY8" fmla="*/ 1289197 h 1313542"/>
                  <a:gd name="connsiteX9" fmla="*/ 0 w 571820"/>
                  <a:gd name="connsiteY9" fmla="*/ 655183 h 1313542"/>
                  <a:gd name="connsiteX10" fmla="*/ 262617 w 571820"/>
                  <a:gd name="connsiteY10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62617 w 571820"/>
                  <a:gd name="connsiteY7" fmla="*/ 1289197 h 1313542"/>
                  <a:gd name="connsiteX8" fmla="*/ 0 w 571820"/>
                  <a:gd name="connsiteY8" fmla="*/ 655183 h 1313542"/>
                  <a:gd name="connsiteX9" fmla="*/ 262617 w 571820"/>
                  <a:gd name="connsiteY9" fmla="*/ 21170 h 1313542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9403 w 571820"/>
                  <a:gd name="connsiteY5" fmla="*/ 1307193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5832 w 571820"/>
                  <a:gd name="connsiteY5" fmla="*/ 1311956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11956"/>
                  <a:gd name="connsiteX1" fmla="*/ 285910 w 571820"/>
                  <a:gd name="connsiteY1" fmla="*/ 0 h 1311956"/>
                  <a:gd name="connsiteX2" fmla="*/ 309203 w 571820"/>
                  <a:gd name="connsiteY2" fmla="*/ 21170 h 1311956"/>
                  <a:gd name="connsiteX3" fmla="*/ 571820 w 571820"/>
                  <a:gd name="connsiteY3" fmla="*/ 655184 h 1311956"/>
                  <a:gd name="connsiteX4" fmla="*/ 309203 w 571820"/>
                  <a:gd name="connsiteY4" fmla="*/ 1289197 h 1311956"/>
                  <a:gd name="connsiteX5" fmla="*/ 285832 w 571820"/>
                  <a:gd name="connsiteY5" fmla="*/ 1311956 h 1311956"/>
                  <a:gd name="connsiteX6" fmla="*/ 262617 w 571820"/>
                  <a:gd name="connsiteY6" fmla="*/ 1289197 h 1311956"/>
                  <a:gd name="connsiteX7" fmla="*/ 0 w 571820"/>
                  <a:gd name="connsiteY7" fmla="*/ 655183 h 1311956"/>
                  <a:gd name="connsiteX8" fmla="*/ 262617 w 571820"/>
                  <a:gd name="connsiteY8" fmla="*/ 21170 h 1311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71820" h="1311956">
                    <a:moveTo>
                      <a:pt x="262617" y="21170"/>
                    </a:moveTo>
                    <a:lnTo>
                      <a:pt x="285910" y="0"/>
                    </a:lnTo>
                    <a:lnTo>
                      <a:pt x="309203" y="21170"/>
                    </a:lnTo>
                    <a:cubicBezTo>
                      <a:pt x="471461" y="183428"/>
                      <a:pt x="571820" y="407586"/>
                      <a:pt x="571820" y="655184"/>
                    </a:cubicBezTo>
                    <a:cubicBezTo>
                      <a:pt x="571820" y="902781"/>
                      <a:pt x="471461" y="1126939"/>
                      <a:pt x="309203" y="1289197"/>
                    </a:cubicBezTo>
                    <a:lnTo>
                      <a:pt x="285832" y="1311956"/>
                    </a:lnTo>
                    <a:lnTo>
                      <a:pt x="262617" y="1289197"/>
                    </a:lnTo>
                    <a:cubicBezTo>
                      <a:pt x="100359" y="1126938"/>
                      <a:pt x="0" y="902781"/>
                      <a:pt x="0" y="655183"/>
                    </a:cubicBezTo>
                    <a:cubicBezTo>
                      <a:pt x="0" y="407586"/>
                      <a:pt x="100359" y="183428"/>
                      <a:pt x="262617" y="2117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21" name="Straight Connector 120">
                <a:extLst>
                  <a:ext uri="{FF2B5EF4-FFF2-40B4-BE49-F238E27FC236}">
                    <a16:creationId xmlns:a16="http://schemas.microsoft.com/office/drawing/2014/main" id="{7CF8DEE9-82BC-4F6D-9E7D-A61DE0391FA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>
                <a:off x="8768695" y="4330454"/>
                <a:ext cx="0" cy="162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477FE6E3-76CF-4BFE-A9BB-D2B04E547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3500000">
              <a:off x="622419" y="427549"/>
              <a:ext cx="464739" cy="900000"/>
              <a:chOff x="4511184" y="2651374"/>
              <a:chExt cx="464739" cy="900000"/>
            </a:xfrm>
          </p:grpSpPr>
          <p:sp>
            <p:nvSpPr>
              <p:cNvPr id="118" name="Freeform: Shape 117">
                <a:extLst>
                  <a:ext uri="{FF2B5EF4-FFF2-40B4-BE49-F238E27FC236}">
                    <a16:creationId xmlns:a16="http://schemas.microsoft.com/office/drawing/2014/main" id="{8B90047D-5FCF-4A72-98F9-4C5F3BE3625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2700000" flipH="1" flipV="1">
                <a:off x="4511184" y="2990814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9" name="Straight Connector 118">
                <a:extLst>
                  <a:ext uri="{FF2B5EF4-FFF2-40B4-BE49-F238E27FC236}">
                    <a16:creationId xmlns:a16="http://schemas.microsoft.com/office/drawing/2014/main" id="{5D6597A5-9B58-4515-A65F-776A599681B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flipV="1">
                <a:off x="4743982" y="2651374"/>
                <a:ext cx="0" cy="90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45" name="Freeform: Shape 144">
            <a:extLst>
              <a:ext uri="{FF2B5EF4-FFF2-40B4-BE49-F238E27FC236}">
                <a16:creationId xmlns:a16="http://schemas.microsoft.com/office/drawing/2014/main" id="{716BED87-A484-418B-BFE2-B7AF165C5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9392603" y="2694497"/>
            <a:ext cx="2287608" cy="3232926"/>
          </a:xfrm>
          <a:custGeom>
            <a:avLst/>
            <a:gdLst>
              <a:gd name="connsiteX0" fmla="*/ 1143804 w 2287608"/>
              <a:gd name="connsiteY0" fmla="*/ 1916209 h 3232926"/>
              <a:gd name="connsiteX1" fmla="*/ 1140311 w 2287608"/>
              <a:gd name="connsiteY1" fmla="*/ 1919384 h 3232926"/>
              <a:gd name="connsiteX2" fmla="*/ 1136818 w 2287608"/>
              <a:gd name="connsiteY2" fmla="*/ 1916209 h 3232926"/>
              <a:gd name="connsiteX3" fmla="*/ 1136818 w 2287608"/>
              <a:gd name="connsiteY3" fmla="*/ 1922559 h 3232926"/>
              <a:gd name="connsiteX4" fmla="*/ 1117018 w 2287608"/>
              <a:gd name="connsiteY4" fmla="*/ 1940554 h 3232926"/>
              <a:gd name="connsiteX5" fmla="*/ 854401 w 2287608"/>
              <a:gd name="connsiteY5" fmla="*/ 2574568 h 3232926"/>
              <a:gd name="connsiteX6" fmla="*/ 1117018 w 2287608"/>
              <a:gd name="connsiteY6" fmla="*/ 3208581 h 3232926"/>
              <a:gd name="connsiteX7" fmla="*/ 1136818 w 2287608"/>
              <a:gd name="connsiteY7" fmla="*/ 3226577 h 3232926"/>
              <a:gd name="connsiteX8" fmla="*/ 1136818 w 2287608"/>
              <a:gd name="connsiteY8" fmla="*/ 3232926 h 3232926"/>
              <a:gd name="connsiteX9" fmla="*/ 1140311 w 2287608"/>
              <a:gd name="connsiteY9" fmla="*/ 3229751 h 3232926"/>
              <a:gd name="connsiteX10" fmla="*/ 1143804 w 2287608"/>
              <a:gd name="connsiteY10" fmla="*/ 3232926 h 3232926"/>
              <a:gd name="connsiteX11" fmla="*/ 1143804 w 2287608"/>
              <a:gd name="connsiteY11" fmla="*/ 3226577 h 3232926"/>
              <a:gd name="connsiteX12" fmla="*/ 1163604 w 2287608"/>
              <a:gd name="connsiteY12" fmla="*/ 3208581 h 3232926"/>
              <a:gd name="connsiteX13" fmla="*/ 1426221 w 2287608"/>
              <a:gd name="connsiteY13" fmla="*/ 2574567 h 3232926"/>
              <a:gd name="connsiteX14" fmla="*/ 1163604 w 2287608"/>
              <a:gd name="connsiteY14" fmla="*/ 1940554 h 3232926"/>
              <a:gd name="connsiteX15" fmla="*/ 1143804 w 2287608"/>
              <a:gd name="connsiteY15" fmla="*/ 1922558 h 3232926"/>
              <a:gd name="connsiteX16" fmla="*/ 1140312 w 2287608"/>
              <a:gd name="connsiteY16" fmla="*/ 1494239 h 3232926"/>
              <a:gd name="connsiteX17" fmla="*/ 1134813 w 2287608"/>
              <a:gd name="connsiteY17" fmla="*/ 1497413 h 3232926"/>
              <a:gd name="connsiteX18" fmla="*/ 1109328 w 2287608"/>
              <a:gd name="connsiteY18" fmla="*/ 1489264 h 3232926"/>
              <a:gd name="connsiteX19" fmla="*/ 428947 w 2287608"/>
              <a:gd name="connsiteY19" fmla="*/ 1578838 h 3232926"/>
              <a:gd name="connsiteX20" fmla="*/ 11185 w 2287608"/>
              <a:gd name="connsiteY20" fmla="*/ 2123278 h 3232926"/>
              <a:gd name="connsiteX21" fmla="*/ 5499 w 2287608"/>
              <a:gd name="connsiteY21" fmla="*/ 2149423 h 3232926"/>
              <a:gd name="connsiteX22" fmla="*/ 0 w 2287608"/>
              <a:gd name="connsiteY22" fmla="*/ 2152597 h 3232926"/>
              <a:gd name="connsiteX23" fmla="*/ 4497 w 2287608"/>
              <a:gd name="connsiteY23" fmla="*/ 2154035 h 3232926"/>
              <a:gd name="connsiteX24" fmla="*/ 3493 w 2287608"/>
              <a:gd name="connsiteY24" fmla="*/ 2158648 h 3232926"/>
              <a:gd name="connsiteX25" fmla="*/ 8992 w 2287608"/>
              <a:gd name="connsiteY25" fmla="*/ 2155473 h 3232926"/>
              <a:gd name="connsiteX26" fmla="*/ 34477 w 2287608"/>
              <a:gd name="connsiteY26" fmla="*/ 2163622 h 3232926"/>
              <a:gd name="connsiteX27" fmla="*/ 290620 w 2287608"/>
              <a:gd name="connsiteY27" fmla="*/ 2194022 h 3232926"/>
              <a:gd name="connsiteX28" fmla="*/ 714858 w 2287608"/>
              <a:gd name="connsiteY28" fmla="*/ 2074049 h 3232926"/>
              <a:gd name="connsiteX29" fmla="*/ 1132621 w 2287608"/>
              <a:gd name="connsiteY29" fmla="*/ 1529609 h 3232926"/>
              <a:gd name="connsiteX30" fmla="*/ 1138305 w 2287608"/>
              <a:gd name="connsiteY30" fmla="*/ 1503464 h 3232926"/>
              <a:gd name="connsiteX31" fmla="*/ 1143804 w 2287608"/>
              <a:gd name="connsiteY31" fmla="*/ 1500289 h 3232926"/>
              <a:gd name="connsiteX32" fmla="*/ 1139308 w 2287608"/>
              <a:gd name="connsiteY32" fmla="*/ 1498852 h 3232926"/>
              <a:gd name="connsiteX33" fmla="*/ 2069415 w 2287608"/>
              <a:gd name="connsiteY33" fmla="*/ 1747063 h 3232926"/>
              <a:gd name="connsiteX34" fmla="*/ 1858661 w 2287608"/>
              <a:gd name="connsiteY34" fmla="*/ 1578837 h 3232926"/>
              <a:gd name="connsiteX35" fmla="*/ 1178281 w 2287608"/>
              <a:gd name="connsiteY35" fmla="*/ 1489263 h 3232926"/>
              <a:gd name="connsiteX36" fmla="*/ 1152796 w 2287608"/>
              <a:gd name="connsiteY36" fmla="*/ 1497412 h 3232926"/>
              <a:gd name="connsiteX37" fmla="*/ 1147297 w 2287608"/>
              <a:gd name="connsiteY37" fmla="*/ 1494238 h 3232926"/>
              <a:gd name="connsiteX38" fmla="*/ 1148300 w 2287608"/>
              <a:gd name="connsiteY38" fmla="*/ 1498851 h 3232926"/>
              <a:gd name="connsiteX39" fmla="*/ 1143804 w 2287608"/>
              <a:gd name="connsiteY39" fmla="*/ 1500288 h 3232926"/>
              <a:gd name="connsiteX40" fmla="*/ 1149304 w 2287608"/>
              <a:gd name="connsiteY40" fmla="*/ 1503463 h 3232926"/>
              <a:gd name="connsiteX41" fmla="*/ 1154988 w 2287608"/>
              <a:gd name="connsiteY41" fmla="*/ 1529608 h 3232926"/>
              <a:gd name="connsiteX42" fmla="*/ 1572751 w 2287608"/>
              <a:gd name="connsiteY42" fmla="*/ 2074048 h 3232926"/>
              <a:gd name="connsiteX43" fmla="*/ 1996989 w 2287608"/>
              <a:gd name="connsiteY43" fmla="*/ 2194021 h 3232926"/>
              <a:gd name="connsiteX44" fmla="*/ 2253131 w 2287608"/>
              <a:gd name="connsiteY44" fmla="*/ 2163621 h 3232926"/>
              <a:gd name="connsiteX45" fmla="*/ 2278616 w 2287608"/>
              <a:gd name="connsiteY45" fmla="*/ 2155472 h 3232926"/>
              <a:gd name="connsiteX46" fmla="*/ 2284115 w 2287608"/>
              <a:gd name="connsiteY46" fmla="*/ 2158647 h 3232926"/>
              <a:gd name="connsiteX47" fmla="*/ 2283112 w 2287608"/>
              <a:gd name="connsiteY47" fmla="*/ 2154034 h 3232926"/>
              <a:gd name="connsiteX48" fmla="*/ 2287608 w 2287608"/>
              <a:gd name="connsiteY48" fmla="*/ 2152596 h 3232926"/>
              <a:gd name="connsiteX49" fmla="*/ 2282109 w 2287608"/>
              <a:gd name="connsiteY49" fmla="*/ 2149422 h 3232926"/>
              <a:gd name="connsiteX50" fmla="*/ 2276424 w 2287608"/>
              <a:gd name="connsiteY50" fmla="*/ 2123277 h 3232926"/>
              <a:gd name="connsiteX51" fmla="*/ 2069415 w 2287608"/>
              <a:gd name="connsiteY51" fmla="*/ 1747063 h 3232926"/>
              <a:gd name="connsiteX52" fmla="*/ 1140311 w 2287608"/>
              <a:gd name="connsiteY52" fmla="*/ 779689 h 3232926"/>
              <a:gd name="connsiteX53" fmla="*/ 1134812 w 2287608"/>
              <a:gd name="connsiteY53" fmla="*/ 782863 h 3232926"/>
              <a:gd name="connsiteX54" fmla="*/ 1109328 w 2287608"/>
              <a:gd name="connsiteY54" fmla="*/ 774714 h 3232926"/>
              <a:gd name="connsiteX55" fmla="*/ 428947 w 2287608"/>
              <a:gd name="connsiteY55" fmla="*/ 864288 h 3232926"/>
              <a:gd name="connsiteX56" fmla="*/ 11185 w 2287608"/>
              <a:gd name="connsiteY56" fmla="*/ 1408728 h 3232926"/>
              <a:gd name="connsiteX57" fmla="*/ 5499 w 2287608"/>
              <a:gd name="connsiteY57" fmla="*/ 1434873 h 3232926"/>
              <a:gd name="connsiteX58" fmla="*/ 0 w 2287608"/>
              <a:gd name="connsiteY58" fmla="*/ 1438047 h 3232926"/>
              <a:gd name="connsiteX59" fmla="*/ 4497 w 2287608"/>
              <a:gd name="connsiteY59" fmla="*/ 1439485 h 3232926"/>
              <a:gd name="connsiteX60" fmla="*/ 3493 w 2287608"/>
              <a:gd name="connsiteY60" fmla="*/ 1444098 h 3232926"/>
              <a:gd name="connsiteX61" fmla="*/ 8992 w 2287608"/>
              <a:gd name="connsiteY61" fmla="*/ 1440923 h 3232926"/>
              <a:gd name="connsiteX62" fmla="*/ 34477 w 2287608"/>
              <a:gd name="connsiteY62" fmla="*/ 1449072 h 3232926"/>
              <a:gd name="connsiteX63" fmla="*/ 290620 w 2287608"/>
              <a:gd name="connsiteY63" fmla="*/ 1479472 h 3232926"/>
              <a:gd name="connsiteX64" fmla="*/ 714858 w 2287608"/>
              <a:gd name="connsiteY64" fmla="*/ 1359499 h 3232926"/>
              <a:gd name="connsiteX65" fmla="*/ 1132621 w 2287608"/>
              <a:gd name="connsiteY65" fmla="*/ 815059 h 3232926"/>
              <a:gd name="connsiteX66" fmla="*/ 1138305 w 2287608"/>
              <a:gd name="connsiteY66" fmla="*/ 788914 h 3232926"/>
              <a:gd name="connsiteX67" fmla="*/ 1143805 w 2287608"/>
              <a:gd name="connsiteY67" fmla="*/ 785739 h 3232926"/>
              <a:gd name="connsiteX68" fmla="*/ 1139308 w 2287608"/>
              <a:gd name="connsiteY68" fmla="*/ 784302 h 3232926"/>
              <a:gd name="connsiteX69" fmla="*/ 2069415 w 2287608"/>
              <a:gd name="connsiteY69" fmla="*/ 1032514 h 3232926"/>
              <a:gd name="connsiteX70" fmla="*/ 1858661 w 2287608"/>
              <a:gd name="connsiteY70" fmla="*/ 864289 h 3232926"/>
              <a:gd name="connsiteX71" fmla="*/ 1178281 w 2287608"/>
              <a:gd name="connsiteY71" fmla="*/ 774715 h 3232926"/>
              <a:gd name="connsiteX72" fmla="*/ 1152796 w 2287608"/>
              <a:gd name="connsiteY72" fmla="*/ 782864 h 3232926"/>
              <a:gd name="connsiteX73" fmla="*/ 1147297 w 2287608"/>
              <a:gd name="connsiteY73" fmla="*/ 779690 h 3232926"/>
              <a:gd name="connsiteX74" fmla="*/ 1148300 w 2287608"/>
              <a:gd name="connsiteY74" fmla="*/ 784303 h 3232926"/>
              <a:gd name="connsiteX75" fmla="*/ 1143804 w 2287608"/>
              <a:gd name="connsiteY75" fmla="*/ 785740 h 3232926"/>
              <a:gd name="connsiteX76" fmla="*/ 1149304 w 2287608"/>
              <a:gd name="connsiteY76" fmla="*/ 788915 h 3232926"/>
              <a:gd name="connsiteX77" fmla="*/ 1154988 w 2287608"/>
              <a:gd name="connsiteY77" fmla="*/ 815060 h 3232926"/>
              <a:gd name="connsiteX78" fmla="*/ 1572751 w 2287608"/>
              <a:gd name="connsiteY78" fmla="*/ 1359500 h 3232926"/>
              <a:gd name="connsiteX79" fmla="*/ 1996989 w 2287608"/>
              <a:gd name="connsiteY79" fmla="*/ 1479473 h 3232926"/>
              <a:gd name="connsiteX80" fmla="*/ 2253131 w 2287608"/>
              <a:gd name="connsiteY80" fmla="*/ 1449073 h 3232926"/>
              <a:gd name="connsiteX81" fmla="*/ 2278616 w 2287608"/>
              <a:gd name="connsiteY81" fmla="*/ 1440924 h 3232926"/>
              <a:gd name="connsiteX82" fmla="*/ 2284115 w 2287608"/>
              <a:gd name="connsiteY82" fmla="*/ 1444099 h 3232926"/>
              <a:gd name="connsiteX83" fmla="*/ 2283112 w 2287608"/>
              <a:gd name="connsiteY83" fmla="*/ 1439486 h 3232926"/>
              <a:gd name="connsiteX84" fmla="*/ 2287608 w 2287608"/>
              <a:gd name="connsiteY84" fmla="*/ 1438048 h 3232926"/>
              <a:gd name="connsiteX85" fmla="*/ 2282109 w 2287608"/>
              <a:gd name="connsiteY85" fmla="*/ 1434874 h 3232926"/>
              <a:gd name="connsiteX86" fmla="*/ 2276424 w 2287608"/>
              <a:gd name="connsiteY86" fmla="*/ 1408729 h 3232926"/>
              <a:gd name="connsiteX87" fmla="*/ 2069415 w 2287608"/>
              <a:gd name="connsiteY87" fmla="*/ 1032514 h 3232926"/>
              <a:gd name="connsiteX88" fmla="*/ 1140311 w 2287608"/>
              <a:gd name="connsiteY88" fmla="*/ 35676 h 3232926"/>
              <a:gd name="connsiteX89" fmla="*/ 1134812 w 2287608"/>
              <a:gd name="connsiteY89" fmla="*/ 38850 h 3232926"/>
              <a:gd name="connsiteX90" fmla="*/ 1109328 w 2287608"/>
              <a:gd name="connsiteY90" fmla="*/ 30701 h 3232926"/>
              <a:gd name="connsiteX91" fmla="*/ 428948 w 2287608"/>
              <a:gd name="connsiteY91" fmla="*/ 120275 h 3232926"/>
              <a:gd name="connsiteX92" fmla="*/ 11185 w 2287608"/>
              <a:gd name="connsiteY92" fmla="*/ 664715 h 3232926"/>
              <a:gd name="connsiteX93" fmla="*/ 5499 w 2287608"/>
              <a:gd name="connsiteY93" fmla="*/ 690860 h 3232926"/>
              <a:gd name="connsiteX94" fmla="*/ 0 w 2287608"/>
              <a:gd name="connsiteY94" fmla="*/ 694034 h 3232926"/>
              <a:gd name="connsiteX95" fmla="*/ 4497 w 2287608"/>
              <a:gd name="connsiteY95" fmla="*/ 695472 h 3232926"/>
              <a:gd name="connsiteX96" fmla="*/ 3493 w 2287608"/>
              <a:gd name="connsiteY96" fmla="*/ 700085 h 3232926"/>
              <a:gd name="connsiteX97" fmla="*/ 8992 w 2287608"/>
              <a:gd name="connsiteY97" fmla="*/ 696910 h 3232926"/>
              <a:gd name="connsiteX98" fmla="*/ 34477 w 2287608"/>
              <a:gd name="connsiteY98" fmla="*/ 705059 h 3232926"/>
              <a:gd name="connsiteX99" fmla="*/ 290620 w 2287608"/>
              <a:gd name="connsiteY99" fmla="*/ 735459 h 3232926"/>
              <a:gd name="connsiteX100" fmla="*/ 714857 w 2287608"/>
              <a:gd name="connsiteY100" fmla="*/ 615486 h 3232926"/>
              <a:gd name="connsiteX101" fmla="*/ 1132621 w 2287608"/>
              <a:gd name="connsiteY101" fmla="*/ 71046 h 3232926"/>
              <a:gd name="connsiteX102" fmla="*/ 1138305 w 2287608"/>
              <a:gd name="connsiteY102" fmla="*/ 44901 h 3232926"/>
              <a:gd name="connsiteX103" fmla="*/ 1143805 w 2287608"/>
              <a:gd name="connsiteY103" fmla="*/ 41726 h 3232926"/>
              <a:gd name="connsiteX104" fmla="*/ 1139308 w 2287608"/>
              <a:gd name="connsiteY104" fmla="*/ 40289 h 3232926"/>
              <a:gd name="connsiteX105" fmla="*/ 2069415 w 2287608"/>
              <a:gd name="connsiteY105" fmla="*/ 288501 h 3232926"/>
              <a:gd name="connsiteX106" fmla="*/ 1858661 w 2287608"/>
              <a:gd name="connsiteY106" fmla="*/ 120276 h 3232926"/>
              <a:gd name="connsiteX107" fmla="*/ 1178281 w 2287608"/>
              <a:gd name="connsiteY107" fmla="*/ 30702 h 3232926"/>
              <a:gd name="connsiteX108" fmla="*/ 1152796 w 2287608"/>
              <a:gd name="connsiteY108" fmla="*/ 38850 h 3232926"/>
              <a:gd name="connsiteX109" fmla="*/ 1147297 w 2287608"/>
              <a:gd name="connsiteY109" fmla="*/ 35676 h 3232926"/>
              <a:gd name="connsiteX110" fmla="*/ 1148300 w 2287608"/>
              <a:gd name="connsiteY110" fmla="*/ 40290 h 3232926"/>
              <a:gd name="connsiteX111" fmla="*/ 1143804 w 2287608"/>
              <a:gd name="connsiteY111" fmla="*/ 41727 h 3232926"/>
              <a:gd name="connsiteX112" fmla="*/ 1149304 w 2287608"/>
              <a:gd name="connsiteY112" fmla="*/ 44901 h 3232926"/>
              <a:gd name="connsiteX113" fmla="*/ 1154988 w 2287608"/>
              <a:gd name="connsiteY113" fmla="*/ 71046 h 3232926"/>
              <a:gd name="connsiteX114" fmla="*/ 1572751 w 2287608"/>
              <a:gd name="connsiteY114" fmla="*/ 615486 h 3232926"/>
              <a:gd name="connsiteX115" fmla="*/ 1996989 w 2287608"/>
              <a:gd name="connsiteY115" fmla="*/ 735460 h 3232926"/>
              <a:gd name="connsiteX116" fmla="*/ 2253131 w 2287608"/>
              <a:gd name="connsiteY116" fmla="*/ 705060 h 3232926"/>
              <a:gd name="connsiteX117" fmla="*/ 2278616 w 2287608"/>
              <a:gd name="connsiteY117" fmla="*/ 696911 h 3232926"/>
              <a:gd name="connsiteX118" fmla="*/ 2284115 w 2287608"/>
              <a:gd name="connsiteY118" fmla="*/ 700086 h 3232926"/>
              <a:gd name="connsiteX119" fmla="*/ 2283112 w 2287608"/>
              <a:gd name="connsiteY119" fmla="*/ 695473 h 3232926"/>
              <a:gd name="connsiteX120" fmla="*/ 2287608 w 2287608"/>
              <a:gd name="connsiteY120" fmla="*/ 694035 h 3232926"/>
              <a:gd name="connsiteX121" fmla="*/ 2282109 w 2287608"/>
              <a:gd name="connsiteY121" fmla="*/ 690860 h 3232926"/>
              <a:gd name="connsiteX122" fmla="*/ 2276424 w 2287608"/>
              <a:gd name="connsiteY122" fmla="*/ 664716 h 3232926"/>
              <a:gd name="connsiteX123" fmla="*/ 2069415 w 2287608"/>
              <a:gd name="connsiteY123" fmla="*/ 288501 h 3232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</a:cxnLst>
            <a:rect l="l" t="t" r="r" b="b"/>
            <a:pathLst>
              <a:path w="2287608" h="3232926">
                <a:moveTo>
                  <a:pt x="1143804" y="1916209"/>
                </a:moveTo>
                <a:lnTo>
                  <a:pt x="1140311" y="1919384"/>
                </a:lnTo>
                <a:lnTo>
                  <a:pt x="1136818" y="1916209"/>
                </a:lnTo>
                <a:lnTo>
                  <a:pt x="1136818" y="1922559"/>
                </a:lnTo>
                <a:lnTo>
                  <a:pt x="1117018" y="1940554"/>
                </a:lnTo>
                <a:cubicBezTo>
                  <a:pt x="954760" y="2102813"/>
                  <a:pt x="854401" y="2326970"/>
                  <a:pt x="854401" y="2574568"/>
                </a:cubicBezTo>
                <a:cubicBezTo>
                  <a:pt x="854401" y="2822165"/>
                  <a:pt x="954760" y="3046323"/>
                  <a:pt x="1117018" y="3208581"/>
                </a:cubicBezTo>
                <a:lnTo>
                  <a:pt x="1136818" y="3226577"/>
                </a:lnTo>
                <a:lnTo>
                  <a:pt x="1136818" y="3232926"/>
                </a:lnTo>
                <a:lnTo>
                  <a:pt x="1140311" y="3229751"/>
                </a:lnTo>
                <a:lnTo>
                  <a:pt x="1143804" y="3232926"/>
                </a:lnTo>
                <a:lnTo>
                  <a:pt x="1143804" y="3226577"/>
                </a:lnTo>
                <a:lnTo>
                  <a:pt x="1163604" y="3208581"/>
                </a:lnTo>
                <a:cubicBezTo>
                  <a:pt x="1325862" y="3046323"/>
                  <a:pt x="1426221" y="2822165"/>
                  <a:pt x="1426221" y="2574567"/>
                </a:cubicBezTo>
                <a:cubicBezTo>
                  <a:pt x="1426221" y="2326970"/>
                  <a:pt x="1325862" y="2102812"/>
                  <a:pt x="1163604" y="1940554"/>
                </a:cubicBezTo>
                <a:lnTo>
                  <a:pt x="1143804" y="1922558"/>
                </a:lnTo>
                <a:close/>
                <a:moveTo>
                  <a:pt x="1140312" y="1494239"/>
                </a:moveTo>
                <a:lnTo>
                  <a:pt x="1134813" y="1497413"/>
                </a:lnTo>
                <a:lnTo>
                  <a:pt x="1109328" y="1489264"/>
                </a:lnTo>
                <a:cubicBezTo>
                  <a:pt x="887680" y="1429874"/>
                  <a:pt x="643374" y="1455039"/>
                  <a:pt x="428947" y="1578838"/>
                </a:cubicBezTo>
                <a:cubicBezTo>
                  <a:pt x="214522" y="1702637"/>
                  <a:pt x="70575" y="1901629"/>
                  <a:pt x="11185" y="2123278"/>
                </a:cubicBezTo>
                <a:lnTo>
                  <a:pt x="5499" y="2149423"/>
                </a:lnTo>
                <a:lnTo>
                  <a:pt x="0" y="2152597"/>
                </a:lnTo>
                <a:lnTo>
                  <a:pt x="4497" y="2154035"/>
                </a:lnTo>
                <a:lnTo>
                  <a:pt x="3493" y="2158648"/>
                </a:lnTo>
                <a:lnTo>
                  <a:pt x="8992" y="2155473"/>
                </a:lnTo>
                <a:lnTo>
                  <a:pt x="34477" y="2163622"/>
                </a:lnTo>
                <a:cubicBezTo>
                  <a:pt x="117596" y="2185894"/>
                  <a:pt x="203900" y="2196274"/>
                  <a:pt x="290620" y="2194022"/>
                </a:cubicBezTo>
                <a:cubicBezTo>
                  <a:pt x="435153" y="2190268"/>
                  <a:pt x="580841" y="2151423"/>
                  <a:pt x="714858" y="2074049"/>
                </a:cubicBezTo>
                <a:cubicBezTo>
                  <a:pt x="929283" y="1950250"/>
                  <a:pt x="1073230" y="1751258"/>
                  <a:pt x="1132621" y="1529609"/>
                </a:cubicBezTo>
                <a:lnTo>
                  <a:pt x="1138305" y="1503464"/>
                </a:lnTo>
                <a:lnTo>
                  <a:pt x="1143804" y="1500289"/>
                </a:lnTo>
                <a:lnTo>
                  <a:pt x="1139308" y="1498852"/>
                </a:lnTo>
                <a:close/>
                <a:moveTo>
                  <a:pt x="2069415" y="1747063"/>
                </a:moveTo>
                <a:cubicBezTo>
                  <a:pt x="2009570" y="1682261"/>
                  <a:pt x="1939071" y="1625262"/>
                  <a:pt x="1858661" y="1578837"/>
                </a:cubicBezTo>
                <a:cubicBezTo>
                  <a:pt x="1644235" y="1455038"/>
                  <a:pt x="1399929" y="1429873"/>
                  <a:pt x="1178281" y="1489263"/>
                </a:cubicBezTo>
                <a:lnTo>
                  <a:pt x="1152796" y="1497412"/>
                </a:lnTo>
                <a:lnTo>
                  <a:pt x="1147297" y="1494238"/>
                </a:lnTo>
                <a:lnTo>
                  <a:pt x="1148300" y="1498851"/>
                </a:lnTo>
                <a:lnTo>
                  <a:pt x="1143804" y="1500288"/>
                </a:lnTo>
                <a:lnTo>
                  <a:pt x="1149304" y="1503463"/>
                </a:lnTo>
                <a:lnTo>
                  <a:pt x="1154988" y="1529608"/>
                </a:lnTo>
                <a:cubicBezTo>
                  <a:pt x="1214379" y="1751257"/>
                  <a:pt x="1358325" y="1950249"/>
                  <a:pt x="1572751" y="2074048"/>
                </a:cubicBezTo>
                <a:cubicBezTo>
                  <a:pt x="1706767" y="2151422"/>
                  <a:pt x="1852455" y="2190267"/>
                  <a:pt x="1996989" y="2194021"/>
                </a:cubicBezTo>
                <a:cubicBezTo>
                  <a:pt x="2083709" y="2196273"/>
                  <a:pt x="2170013" y="2185893"/>
                  <a:pt x="2253131" y="2163621"/>
                </a:cubicBezTo>
                <a:lnTo>
                  <a:pt x="2278616" y="2155472"/>
                </a:lnTo>
                <a:lnTo>
                  <a:pt x="2284115" y="2158647"/>
                </a:lnTo>
                <a:lnTo>
                  <a:pt x="2283112" y="2154034"/>
                </a:lnTo>
                <a:lnTo>
                  <a:pt x="2287608" y="2152596"/>
                </a:lnTo>
                <a:lnTo>
                  <a:pt x="2282109" y="2149422"/>
                </a:lnTo>
                <a:lnTo>
                  <a:pt x="2276424" y="2123277"/>
                </a:lnTo>
                <a:cubicBezTo>
                  <a:pt x="2239306" y="1984747"/>
                  <a:pt x="2169157" y="1855067"/>
                  <a:pt x="2069415" y="1747063"/>
                </a:cubicBezTo>
                <a:close/>
                <a:moveTo>
                  <a:pt x="1140311" y="779689"/>
                </a:moveTo>
                <a:lnTo>
                  <a:pt x="1134812" y="782863"/>
                </a:lnTo>
                <a:lnTo>
                  <a:pt x="1109328" y="774714"/>
                </a:lnTo>
                <a:cubicBezTo>
                  <a:pt x="887679" y="715324"/>
                  <a:pt x="643374" y="740489"/>
                  <a:pt x="428947" y="864288"/>
                </a:cubicBezTo>
                <a:cubicBezTo>
                  <a:pt x="214522" y="988087"/>
                  <a:pt x="70575" y="1187079"/>
                  <a:pt x="11185" y="1408728"/>
                </a:cubicBezTo>
                <a:lnTo>
                  <a:pt x="5499" y="1434873"/>
                </a:lnTo>
                <a:lnTo>
                  <a:pt x="0" y="1438047"/>
                </a:lnTo>
                <a:lnTo>
                  <a:pt x="4497" y="1439485"/>
                </a:lnTo>
                <a:lnTo>
                  <a:pt x="3493" y="1444098"/>
                </a:lnTo>
                <a:lnTo>
                  <a:pt x="8992" y="1440923"/>
                </a:lnTo>
                <a:lnTo>
                  <a:pt x="34477" y="1449072"/>
                </a:lnTo>
                <a:cubicBezTo>
                  <a:pt x="117595" y="1471344"/>
                  <a:pt x="203900" y="1481724"/>
                  <a:pt x="290620" y="1479472"/>
                </a:cubicBezTo>
                <a:cubicBezTo>
                  <a:pt x="435154" y="1475718"/>
                  <a:pt x="580841" y="1436873"/>
                  <a:pt x="714858" y="1359499"/>
                </a:cubicBezTo>
                <a:cubicBezTo>
                  <a:pt x="929284" y="1235700"/>
                  <a:pt x="1073229" y="1036708"/>
                  <a:pt x="1132621" y="815059"/>
                </a:cubicBezTo>
                <a:lnTo>
                  <a:pt x="1138305" y="788914"/>
                </a:lnTo>
                <a:lnTo>
                  <a:pt x="1143805" y="785739"/>
                </a:lnTo>
                <a:lnTo>
                  <a:pt x="1139308" y="784302"/>
                </a:lnTo>
                <a:close/>
                <a:moveTo>
                  <a:pt x="2069415" y="1032514"/>
                </a:moveTo>
                <a:cubicBezTo>
                  <a:pt x="2009570" y="967712"/>
                  <a:pt x="1939071" y="910714"/>
                  <a:pt x="1858661" y="864289"/>
                </a:cubicBezTo>
                <a:cubicBezTo>
                  <a:pt x="1644235" y="740490"/>
                  <a:pt x="1399929" y="715325"/>
                  <a:pt x="1178281" y="774715"/>
                </a:cubicBezTo>
                <a:lnTo>
                  <a:pt x="1152796" y="782864"/>
                </a:lnTo>
                <a:lnTo>
                  <a:pt x="1147297" y="779690"/>
                </a:lnTo>
                <a:lnTo>
                  <a:pt x="1148300" y="784303"/>
                </a:lnTo>
                <a:lnTo>
                  <a:pt x="1143804" y="785740"/>
                </a:lnTo>
                <a:lnTo>
                  <a:pt x="1149304" y="788915"/>
                </a:lnTo>
                <a:lnTo>
                  <a:pt x="1154988" y="815060"/>
                </a:lnTo>
                <a:cubicBezTo>
                  <a:pt x="1214379" y="1036709"/>
                  <a:pt x="1358325" y="1235701"/>
                  <a:pt x="1572751" y="1359500"/>
                </a:cubicBezTo>
                <a:cubicBezTo>
                  <a:pt x="1706767" y="1436874"/>
                  <a:pt x="1852455" y="1475719"/>
                  <a:pt x="1996989" y="1479473"/>
                </a:cubicBezTo>
                <a:cubicBezTo>
                  <a:pt x="2083709" y="1481725"/>
                  <a:pt x="2170013" y="1471345"/>
                  <a:pt x="2253131" y="1449073"/>
                </a:cubicBezTo>
                <a:lnTo>
                  <a:pt x="2278616" y="1440924"/>
                </a:lnTo>
                <a:lnTo>
                  <a:pt x="2284115" y="1444099"/>
                </a:lnTo>
                <a:lnTo>
                  <a:pt x="2283112" y="1439486"/>
                </a:lnTo>
                <a:lnTo>
                  <a:pt x="2287608" y="1438048"/>
                </a:lnTo>
                <a:lnTo>
                  <a:pt x="2282109" y="1434874"/>
                </a:lnTo>
                <a:lnTo>
                  <a:pt x="2276424" y="1408729"/>
                </a:lnTo>
                <a:cubicBezTo>
                  <a:pt x="2239306" y="1270198"/>
                  <a:pt x="2169157" y="1140518"/>
                  <a:pt x="2069415" y="1032514"/>
                </a:cubicBezTo>
                <a:close/>
                <a:moveTo>
                  <a:pt x="1140311" y="35676"/>
                </a:moveTo>
                <a:lnTo>
                  <a:pt x="1134812" y="38850"/>
                </a:lnTo>
                <a:lnTo>
                  <a:pt x="1109328" y="30701"/>
                </a:lnTo>
                <a:cubicBezTo>
                  <a:pt x="887679" y="-28689"/>
                  <a:pt x="643374" y="-3524"/>
                  <a:pt x="428948" y="120275"/>
                </a:cubicBezTo>
                <a:cubicBezTo>
                  <a:pt x="214521" y="244074"/>
                  <a:pt x="70575" y="443066"/>
                  <a:pt x="11185" y="664715"/>
                </a:cubicBezTo>
                <a:lnTo>
                  <a:pt x="5499" y="690860"/>
                </a:lnTo>
                <a:lnTo>
                  <a:pt x="0" y="694034"/>
                </a:lnTo>
                <a:lnTo>
                  <a:pt x="4497" y="695472"/>
                </a:lnTo>
                <a:lnTo>
                  <a:pt x="3493" y="700085"/>
                </a:lnTo>
                <a:lnTo>
                  <a:pt x="8992" y="696910"/>
                </a:lnTo>
                <a:lnTo>
                  <a:pt x="34477" y="705059"/>
                </a:lnTo>
                <a:cubicBezTo>
                  <a:pt x="117595" y="727331"/>
                  <a:pt x="203900" y="737711"/>
                  <a:pt x="290620" y="735459"/>
                </a:cubicBezTo>
                <a:cubicBezTo>
                  <a:pt x="435154" y="731705"/>
                  <a:pt x="580841" y="692860"/>
                  <a:pt x="714857" y="615486"/>
                </a:cubicBezTo>
                <a:cubicBezTo>
                  <a:pt x="929284" y="491687"/>
                  <a:pt x="1073229" y="292695"/>
                  <a:pt x="1132621" y="71046"/>
                </a:cubicBezTo>
                <a:lnTo>
                  <a:pt x="1138305" y="44901"/>
                </a:lnTo>
                <a:lnTo>
                  <a:pt x="1143805" y="41726"/>
                </a:lnTo>
                <a:lnTo>
                  <a:pt x="1139308" y="40289"/>
                </a:lnTo>
                <a:close/>
                <a:moveTo>
                  <a:pt x="2069415" y="288501"/>
                </a:moveTo>
                <a:cubicBezTo>
                  <a:pt x="2009570" y="223699"/>
                  <a:pt x="1939071" y="166700"/>
                  <a:pt x="1858661" y="120276"/>
                </a:cubicBezTo>
                <a:cubicBezTo>
                  <a:pt x="1644235" y="-3523"/>
                  <a:pt x="1399929" y="-28688"/>
                  <a:pt x="1178281" y="30702"/>
                </a:cubicBezTo>
                <a:lnTo>
                  <a:pt x="1152796" y="38850"/>
                </a:lnTo>
                <a:lnTo>
                  <a:pt x="1147297" y="35676"/>
                </a:lnTo>
                <a:lnTo>
                  <a:pt x="1148300" y="40290"/>
                </a:lnTo>
                <a:lnTo>
                  <a:pt x="1143804" y="41727"/>
                </a:lnTo>
                <a:lnTo>
                  <a:pt x="1149304" y="44901"/>
                </a:lnTo>
                <a:lnTo>
                  <a:pt x="1154988" y="71046"/>
                </a:lnTo>
                <a:cubicBezTo>
                  <a:pt x="1214379" y="292695"/>
                  <a:pt x="1358325" y="491688"/>
                  <a:pt x="1572751" y="615486"/>
                </a:cubicBezTo>
                <a:cubicBezTo>
                  <a:pt x="1706767" y="692860"/>
                  <a:pt x="1852455" y="731705"/>
                  <a:pt x="1996989" y="735460"/>
                </a:cubicBezTo>
                <a:cubicBezTo>
                  <a:pt x="2083709" y="737712"/>
                  <a:pt x="2170013" y="727332"/>
                  <a:pt x="2253131" y="705060"/>
                </a:cubicBezTo>
                <a:lnTo>
                  <a:pt x="2278616" y="696911"/>
                </a:lnTo>
                <a:lnTo>
                  <a:pt x="2284115" y="700086"/>
                </a:lnTo>
                <a:lnTo>
                  <a:pt x="2283112" y="695473"/>
                </a:lnTo>
                <a:lnTo>
                  <a:pt x="2287608" y="694035"/>
                </a:lnTo>
                <a:lnTo>
                  <a:pt x="2282109" y="690860"/>
                </a:lnTo>
                <a:lnTo>
                  <a:pt x="2276424" y="664716"/>
                </a:lnTo>
                <a:cubicBezTo>
                  <a:pt x="2239306" y="526185"/>
                  <a:pt x="2169157" y="396505"/>
                  <a:pt x="2069415" y="288501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7" name="Freeform: Shape 146">
            <a:extLst>
              <a:ext uri="{FF2B5EF4-FFF2-40B4-BE49-F238E27FC236}">
                <a16:creationId xmlns:a16="http://schemas.microsoft.com/office/drawing/2014/main" id="{91DAC796-CA78-4ABE-BE2F-B8B4D60A6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8864022" y="796012"/>
            <a:ext cx="1785983" cy="1799739"/>
          </a:xfrm>
          <a:custGeom>
            <a:avLst/>
            <a:gdLst>
              <a:gd name="connsiteX0" fmla="*/ 440819 w 1785983"/>
              <a:gd name="connsiteY0" fmla="*/ 59 h 1799739"/>
              <a:gd name="connsiteX1" fmla="*/ 845918 w 1785983"/>
              <a:gd name="connsiteY1" fmla="*/ 261596 h 1799739"/>
              <a:gd name="connsiteX2" fmla="*/ 892992 w 1785983"/>
              <a:gd name="connsiteY2" fmla="*/ 360758 h 1799739"/>
              <a:gd name="connsiteX3" fmla="*/ 892992 w 1785983"/>
              <a:gd name="connsiteY3" fmla="*/ 365372 h 1799739"/>
              <a:gd name="connsiteX4" fmla="*/ 940065 w 1785983"/>
              <a:gd name="connsiteY4" fmla="*/ 266212 h 1799739"/>
              <a:gd name="connsiteX5" fmla="*/ 1406106 w 1785983"/>
              <a:gd name="connsiteY5" fmla="*/ 8338 h 1799739"/>
              <a:gd name="connsiteX6" fmla="*/ 1022901 w 1785983"/>
              <a:gd name="connsiteY6" fmla="*/ 1699451 h 1799739"/>
              <a:gd name="connsiteX7" fmla="*/ 892991 w 1785983"/>
              <a:gd name="connsiteY7" fmla="*/ 1799739 h 1799739"/>
              <a:gd name="connsiteX8" fmla="*/ 892991 w 1785983"/>
              <a:gd name="connsiteY8" fmla="*/ 1795123 h 1799739"/>
              <a:gd name="connsiteX9" fmla="*/ 763082 w 1785983"/>
              <a:gd name="connsiteY9" fmla="*/ 1694835 h 1799739"/>
              <a:gd name="connsiteX10" fmla="*/ 379877 w 1785983"/>
              <a:gd name="connsiteY10" fmla="*/ 3722 h 1799739"/>
              <a:gd name="connsiteX11" fmla="*/ 440819 w 1785983"/>
              <a:gd name="connsiteY11" fmla="*/ 59 h 1799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85983" h="1799739">
                <a:moveTo>
                  <a:pt x="440819" y="59"/>
                </a:moveTo>
                <a:cubicBezTo>
                  <a:pt x="584367" y="2557"/>
                  <a:pt x="735105" y="83293"/>
                  <a:pt x="845918" y="261596"/>
                </a:cubicBezTo>
                <a:lnTo>
                  <a:pt x="892992" y="360758"/>
                </a:lnTo>
                <a:lnTo>
                  <a:pt x="892992" y="365372"/>
                </a:lnTo>
                <a:lnTo>
                  <a:pt x="940065" y="266212"/>
                </a:lnTo>
                <a:cubicBezTo>
                  <a:pt x="1066709" y="62437"/>
                  <a:pt x="1245499" y="-13903"/>
                  <a:pt x="1406106" y="8338"/>
                </a:cubicBezTo>
                <a:cubicBezTo>
                  <a:pt x="1827702" y="66720"/>
                  <a:pt x="2124001" y="804388"/>
                  <a:pt x="1022901" y="1699451"/>
                </a:cubicBezTo>
                <a:lnTo>
                  <a:pt x="892991" y="1799739"/>
                </a:lnTo>
                <a:lnTo>
                  <a:pt x="892991" y="1795123"/>
                </a:lnTo>
                <a:lnTo>
                  <a:pt x="763082" y="1694835"/>
                </a:lnTo>
                <a:cubicBezTo>
                  <a:pt x="-338018" y="799772"/>
                  <a:pt x="-41719" y="62104"/>
                  <a:pt x="379877" y="3722"/>
                </a:cubicBezTo>
                <a:cubicBezTo>
                  <a:pt x="399953" y="942"/>
                  <a:pt x="420313" y="-298"/>
                  <a:pt x="440819" y="59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>
            <a:extLst>
              <a:ext uri="{FF2B5EF4-FFF2-40B4-BE49-F238E27FC236}">
                <a16:creationId xmlns:a16="http://schemas.microsoft.com/office/drawing/2014/main" id="{5DDA4212-2A25-49B5-912F-FE46DB6344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0562642" y="882376"/>
            <a:ext cx="340415" cy="34041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1" name="Freeform: Shape 150">
            <a:extLst>
              <a:ext uri="{FF2B5EF4-FFF2-40B4-BE49-F238E27FC236}">
                <a16:creationId xmlns:a16="http://schemas.microsoft.com/office/drawing/2014/main" id="{5D44875A-5D91-4826-BEA8-3D81376973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11064180" y="604046"/>
            <a:ext cx="464739" cy="464739"/>
          </a:xfrm>
          <a:custGeom>
            <a:avLst/>
            <a:gdLst>
              <a:gd name="connsiteX0" fmla="*/ 464132 w 464739"/>
              <a:gd name="connsiteY0" fmla="*/ 463881 h 464739"/>
              <a:gd name="connsiteX1" fmla="*/ 463891 w 464739"/>
              <a:gd name="connsiteY1" fmla="*/ 463892 h 464739"/>
              <a:gd name="connsiteX2" fmla="*/ 463880 w 464739"/>
              <a:gd name="connsiteY2" fmla="*/ 464132 h 464739"/>
              <a:gd name="connsiteX3" fmla="*/ 463651 w 464739"/>
              <a:gd name="connsiteY3" fmla="*/ 463904 h 464739"/>
              <a:gd name="connsiteX4" fmla="*/ 446142 w 464739"/>
              <a:gd name="connsiteY4" fmla="*/ 464739 h 464739"/>
              <a:gd name="connsiteX5" fmla="*/ 130673 w 464739"/>
              <a:gd name="connsiteY5" fmla="*/ 334067 h 464739"/>
              <a:gd name="connsiteX6" fmla="*/ 0 w 464739"/>
              <a:gd name="connsiteY6" fmla="*/ 18597 h 464739"/>
              <a:gd name="connsiteX7" fmla="*/ 836 w 464739"/>
              <a:gd name="connsiteY7" fmla="*/ 1089 h 464739"/>
              <a:gd name="connsiteX8" fmla="*/ 607 w 464739"/>
              <a:gd name="connsiteY8" fmla="*/ 859 h 464739"/>
              <a:gd name="connsiteX9" fmla="*/ 848 w 464739"/>
              <a:gd name="connsiteY9" fmla="*/ 848 h 464739"/>
              <a:gd name="connsiteX10" fmla="*/ 859 w 464739"/>
              <a:gd name="connsiteY10" fmla="*/ 607 h 464739"/>
              <a:gd name="connsiteX11" fmla="*/ 1089 w 464739"/>
              <a:gd name="connsiteY11" fmla="*/ 836 h 464739"/>
              <a:gd name="connsiteX12" fmla="*/ 18597 w 464739"/>
              <a:gd name="connsiteY12" fmla="*/ 0 h 464739"/>
              <a:gd name="connsiteX13" fmla="*/ 334067 w 464739"/>
              <a:gd name="connsiteY13" fmla="*/ 130672 h 464739"/>
              <a:gd name="connsiteX14" fmla="*/ 464739 w 464739"/>
              <a:gd name="connsiteY14" fmla="*/ 446142 h 464739"/>
              <a:gd name="connsiteX15" fmla="*/ 463903 w 464739"/>
              <a:gd name="connsiteY15" fmla="*/ 463652 h 464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64739" h="464739">
                <a:moveTo>
                  <a:pt x="464132" y="463881"/>
                </a:moveTo>
                <a:lnTo>
                  <a:pt x="463891" y="463892"/>
                </a:lnTo>
                <a:lnTo>
                  <a:pt x="463880" y="464132"/>
                </a:lnTo>
                <a:lnTo>
                  <a:pt x="463651" y="463904"/>
                </a:lnTo>
                <a:lnTo>
                  <a:pt x="446142" y="464739"/>
                </a:lnTo>
                <a:cubicBezTo>
                  <a:pt x="331965" y="464739"/>
                  <a:pt x="217787" y="421182"/>
                  <a:pt x="130673" y="334067"/>
                </a:cubicBezTo>
                <a:cubicBezTo>
                  <a:pt x="43558" y="246953"/>
                  <a:pt x="1" y="132775"/>
                  <a:pt x="0" y="18597"/>
                </a:cubicBezTo>
                <a:lnTo>
                  <a:pt x="836" y="1089"/>
                </a:lnTo>
                <a:lnTo>
                  <a:pt x="607" y="859"/>
                </a:lnTo>
                <a:lnTo>
                  <a:pt x="848" y="848"/>
                </a:lnTo>
                <a:lnTo>
                  <a:pt x="859" y="607"/>
                </a:lnTo>
                <a:lnTo>
                  <a:pt x="1089" y="836"/>
                </a:lnTo>
                <a:lnTo>
                  <a:pt x="18597" y="0"/>
                </a:lnTo>
                <a:cubicBezTo>
                  <a:pt x="132775" y="0"/>
                  <a:pt x="246952" y="43557"/>
                  <a:pt x="334067" y="130672"/>
                </a:cubicBezTo>
                <a:cubicBezTo>
                  <a:pt x="421182" y="217787"/>
                  <a:pt x="464739" y="331964"/>
                  <a:pt x="464739" y="446142"/>
                </a:cubicBezTo>
                <a:lnTo>
                  <a:pt x="463903" y="46365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76032A1D-6324-4525-B325-BA10F1B5AF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3500000" flipH="1" flipV="1">
            <a:off x="9148098" y="2744140"/>
            <a:ext cx="865742" cy="628383"/>
            <a:chOff x="558167" y="958515"/>
            <a:chExt cx="865742" cy="628383"/>
          </a:xfrm>
          <a:solidFill>
            <a:schemeClr val="accent3"/>
          </a:solidFill>
        </p:grpSpPr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29407EC8-983A-4905-9D84-F10F99A2B2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8100000" flipH="1">
              <a:off x="558167" y="1122160"/>
              <a:ext cx="464738" cy="464738"/>
            </a:xfrm>
            <a:custGeom>
              <a:avLst/>
              <a:gdLst>
                <a:gd name="connsiteX0" fmla="*/ 446142 w 464738"/>
                <a:gd name="connsiteY0" fmla="*/ 464738 h 464738"/>
                <a:gd name="connsiteX1" fmla="*/ 130673 w 464738"/>
                <a:gd name="connsiteY1" fmla="*/ 334066 h 464738"/>
                <a:gd name="connsiteX2" fmla="*/ 0 w 464738"/>
                <a:gd name="connsiteY2" fmla="*/ 18596 h 464738"/>
                <a:gd name="connsiteX3" fmla="*/ 836 w 464738"/>
                <a:gd name="connsiteY3" fmla="*/ 1089 h 464738"/>
                <a:gd name="connsiteX4" fmla="*/ 606 w 464738"/>
                <a:gd name="connsiteY4" fmla="*/ 859 h 464738"/>
                <a:gd name="connsiteX5" fmla="*/ 848 w 464738"/>
                <a:gd name="connsiteY5" fmla="*/ 848 h 464738"/>
                <a:gd name="connsiteX6" fmla="*/ 859 w 464738"/>
                <a:gd name="connsiteY6" fmla="*/ 606 h 464738"/>
                <a:gd name="connsiteX7" fmla="*/ 1089 w 464738"/>
                <a:gd name="connsiteY7" fmla="*/ 836 h 464738"/>
                <a:gd name="connsiteX8" fmla="*/ 18596 w 464738"/>
                <a:gd name="connsiteY8" fmla="*/ 0 h 464738"/>
                <a:gd name="connsiteX9" fmla="*/ 334066 w 464738"/>
                <a:gd name="connsiteY9" fmla="*/ 130672 h 464738"/>
                <a:gd name="connsiteX10" fmla="*/ 464738 w 464738"/>
                <a:gd name="connsiteY10" fmla="*/ 446142 h 464738"/>
                <a:gd name="connsiteX11" fmla="*/ 463902 w 464738"/>
                <a:gd name="connsiteY11" fmla="*/ 463650 h 464738"/>
                <a:gd name="connsiteX12" fmla="*/ 464132 w 464738"/>
                <a:gd name="connsiteY12" fmla="*/ 463880 h 464738"/>
                <a:gd name="connsiteX13" fmla="*/ 463891 w 464738"/>
                <a:gd name="connsiteY13" fmla="*/ 463892 h 464738"/>
                <a:gd name="connsiteX14" fmla="*/ 463879 w 464738"/>
                <a:gd name="connsiteY14" fmla="*/ 464132 h 464738"/>
                <a:gd name="connsiteX15" fmla="*/ 463650 w 464738"/>
                <a:gd name="connsiteY15" fmla="*/ 463903 h 464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64738" h="464738">
                  <a:moveTo>
                    <a:pt x="446142" y="464738"/>
                  </a:moveTo>
                  <a:cubicBezTo>
                    <a:pt x="331965" y="464738"/>
                    <a:pt x="217787" y="421181"/>
                    <a:pt x="130673" y="334066"/>
                  </a:cubicBezTo>
                  <a:cubicBezTo>
                    <a:pt x="43558" y="246952"/>
                    <a:pt x="1" y="132774"/>
                    <a:pt x="0" y="18596"/>
                  </a:cubicBezTo>
                  <a:lnTo>
                    <a:pt x="836" y="1089"/>
                  </a:lnTo>
                  <a:lnTo>
                    <a:pt x="606" y="859"/>
                  </a:lnTo>
                  <a:lnTo>
                    <a:pt x="848" y="848"/>
                  </a:lnTo>
                  <a:lnTo>
                    <a:pt x="859" y="606"/>
                  </a:lnTo>
                  <a:lnTo>
                    <a:pt x="1089" y="836"/>
                  </a:lnTo>
                  <a:lnTo>
                    <a:pt x="18596" y="0"/>
                  </a:lnTo>
                  <a:cubicBezTo>
                    <a:pt x="132774" y="0"/>
                    <a:pt x="246951" y="43557"/>
                    <a:pt x="334066" y="130672"/>
                  </a:cubicBezTo>
                  <a:cubicBezTo>
                    <a:pt x="421181" y="217787"/>
                    <a:pt x="464738" y="331964"/>
                    <a:pt x="464738" y="446142"/>
                  </a:cubicBezTo>
                  <a:lnTo>
                    <a:pt x="463902" y="463650"/>
                  </a:lnTo>
                  <a:lnTo>
                    <a:pt x="464132" y="463880"/>
                  </a:lnTo>
                  <a:lnTo>
                    <a:pt x="463891" y="463892"/>
                  </a:lnTo>
                  <a:lnTo>
                    <a:pt x="463879" y="464132"/>
                  </a:lnTo>
                  <a:lnTo>
                    <a:pt x="463650" y="463903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F6426968-9D35-4263-9721-5B13F9D29E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959170" y="958515"/>
              <a:ext cx="464739" cy="464739"/>
            </a:xfrm>
            <a:custGeom>
              <a:avLst/>
              <a:gdLst>
                <a:gd name="connsiteX0" fmla="*/ 464132 w 464739"/>
                <a:gd name="connsiteY0" fmla="*/ 463881 h 464739"/>
                <a:gd name="connsiteX1" fmla="*/ 463891 w 464739"/>
                <a:gd name="connsiteY1" fmla="*/ 463892 h 464739"/>
                <a:gd name="connsiteX2" fmla="*/ 463880 w 464739"/>
                <a:gd name="connsiteY2" fmla="*/ 464132 h 464739"/>
                <a:gd name="connsiteX3" fmla="*/ 463651 w 464739"/>
                <a:gd name="connsiteY3" fmla="*/ 463904 h 464739"/>
                <a:gd name="connsiteX4" fmla="*/ 446142 w 464739"/>
                <a:gd name="connsiteY4" fmla="*/ 464739 h 464739"/>
                <a:gd name="connsiteX5" fmla="*/ 130673 w 464739"/>
                <a:gd name="connsiteY5" fmla="*/ 334067 h 464739"/>
                <a:gd name="connsiteX6" fmla="*/ 0 w 464739"/>
                <a:gd name="connsiteY6" fmla="*/ 18597 h 464739"/>
                <a:gd name="connsiteX7" fmla="*/ 836 w 464739"/>
                <a:gd name="connsiteY7" fmla="*/ 1089 h 464739"/>
                <a:gd name="connsiteX8" fmla="*/ 607 w 464739"/>
                <a:gd name="connsiteY8" fmla="*/ 859 h 464739"/>
                <a:gd name="connsiteX9" fmla="*/ 848 w 464739"/>
                <a:gd name="connsiteY9" fmla="*/ 848 h 464739"/>
                <a:gd name="connsiteX10" fmla="*/ 859 w 464739"/>
                <a:gd name="connsiteY10" fmla="*/ 607 h 464739"/>
                <a:gd name="connsiteX11" fmla="*/ 1089 w 464739"/>
                <a:gd name="connsiteY11" fmla="*/ 836 h 464739"/>
                <a:gd name="connsiteX12" fmla="*/ 18597 w 464739"/>
                <a:gd name="connsiteY12" fmla="*/ 0 h 464739"/>
                <a:gd name="connsiteX13" fmla="*/ 334067 w 464739"/>
                <a:gd name="connsiteY13" fmla="*/ 130672 h 464739"/>
                <a:gd name="connsiteX14" fmla="*/ 464739 w 464739"/>
                <a:gd name="connsiteY14" fmla="*/ 446142 h 464739"/>
                <a:gd name="connsiteX15" fmla="*/ 463903 w 464739"/>
                <a:gd name="connsiteY15" fmla="*/ 463652 h 464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64739" h="464739">
                  <a:moveTo>
                    <a:pt x="464132" y="463881"/>
                  </a:moveTo>
                  <a:lnTo>
                    <a:pt x="463891" y="463892"/>
                  </a:lnTo>
                  <a:lnTo>
                    <a:pt x="463880" y="464132"/>
                  </a:lnTo>
                  <a:lnTo>
                    <a:pt x="463651" y="463904"/>
                  </a:lnTo>
                  <a:lnTo>
                    <a:pt x="446142" y="464739"/>
                  </a:lnTo>
                  <a:cubicBezTo>
                    <a:pt x="331965" y="464739"/>
                    <a:pt x="217787" y="421182"/>
                    <a:pt x="130673" y="334067"/>
                  </a:cubicBezTo>
                  <a:cubicBezTo>
                    <a:pt x="43558" y="246953"/>
                    <a:pt x="1" y="132775"/>
                    <a:pt x="0" y="18597"/>
                  </a:cubicBezTo>
                  <a:lnTo>
                    <a:pt x="836" y="1089"/>
                  </a:lnTo>
                  <a:lnTo>
                    <a:pt x="607" y="859"/>
                  </a:lnTo>
                  <a:lnTo>
                    <a:pt x="848" y="848"/>
                  </a:lnTo>
                  <a:lnTo>
                    <a:pt x="859" y="607"/>
                  </a:lnTo>
                  <a:lnTo>
                    <a:pt x="1089" y="836"/>
                  </a:lnTo>
                  <a:lnTo>
                    <a:pt x="18597" y="0"/>
                  </a:lnTo>
                  <a:cubicBezTo>
                    <a:pt x="132775" y="0"/>
                    <a:pt x="246952" y="43557"/>
                    <a:pt x="334067" y="130672"/>
                  </a:cubicBezTo>
                  <a:cubicBezTo>
                    <a:pt x="421182" y="217787"/>
                    <a:pt x="464739" y="331964"/>
                    <a:pt x="464739" y="446142"/>
                  </a:cubicBezTo>
                  <a:lnTo>
                    <a:pt x="463903" y="46365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57" name="Freeform: Shape 156">
            <a:extLst>
              <a:ext uri="{FF2B5EF4-FFF2-40B4-BE49-F238E27FC236}">
                <a16:creationId xmlns:a16="http://schemas.microsoft.com/office/drawing/2014/main" id="{3FD786AD-5715-4F40-BEE8-2D5F8F1EA7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0746969" y="1420178"/>
            <a:ext cx="901736" cy="1868598"/>
          </a:xfrm>
          <a:custGeom>
            <a:avLst/>
            <a:gdLst>
              <a:gd name="connsiteX0" fmla="*/ 450869 w 901736"/>
              <a:gd name="connsiteY0" fmla="*/ 0 h 1868598"/>
              <a:gd name="connsiteX1" fmla="*/ 492611 w 901736"/>
              <a:gd name="connsiteY1" fmla="*/ 52638 h 1868598"/>
              <a:gd name="connsiteX2" fmla="*/ 894647 w 901736"/>
              <a:gd name="connsiteY2" fmla="*/ 1225278 h 1868598"/>
              <a:gd name="connsiteX3" fmla="*/ 901596 w 901736"/>
              <a:gd name="connsiteY3" fmla="*/ 1416229 h 1868598"/>
              <a:gd name="connsiteX4" fmla="*/ 901595 w 901736"/>
              <a:gd name="connsiteY4" fmla="*/ 1416229 h 1868598"/>
              <a:gd name="connsiteX5" fmla="*/ 901736 w 901736"/>
              <a:gd name="connsiteY5" fmla="*/ 1420099 h 1868598"/>
              <a:gd name="connsiteX6" fmla="*/ 892724 w 901736"/>
              <a:gd name="connsiteY6" fmla="*/ 1509500 h 1868598"/>
              <a:gd name="connsiteX7" fmla="*/ 452126 w 901736"/>
              <a:gd name="connsiteY7" fmla="*/ 1868598 h 1868598"/>
              <a:gd name="connsiteX8" fmla="*/ 450868 w 901736"/>
              <a:gd name="connsiteY8" fmla="*/ 1868471 h 1868598"/>
              <a:gd name="connsiteX9" fmla="*/ 450868 w 901736"/>
              <a:gd name="connsiteY9" fmla="*/ 1346995 h 1868598"/>
              <a:gd name="connsiteX10" fmla="*/ 450868 w 901736"/>
              <a:gd name="connsiteY10" fmla="*/ 969255 h 1868598"/>
              <a:gd name="connsiteX11" fmla="*/ 450868 w 901736"/>
              <a:gd name="connsiteY11" fmla="*/ 664370 h 1868598"/>
              <a:gd name="connsiteX12" fmla="*/ 450869 w 901736"/>
              <a:gd name="connsiteY12" fmla="*/ 664370 h 1868598"/>
              <a:gd name="connsiteX13" fmla="*/ 450867 w 901736"/>
              <a:gd name="connsiteY13" fmla="*/ 0 h 1868598"/>
              <a:gd name="connsiteX14" fmla="*/ 450867 w 901736"/>
              <a:gd name="connsiteY14" fmla="*/ 664370 h 1868598"/>
              <a:gd name="connsiteX15" fmla="*/ 450868 w 901736"/>
              <a:gd name="connsiteY15" fmla="*/ 664370 h 1868598"/>
              <a:gd name="connsiteX16" fmla="*/ 450868 w 901736"/>
              <a:gd name="connsiteY16" fmla="*/ 969255 h 1868598"/>
              <a:gd name="connsiteX17" fmla="*/ 450868 w 901736"/>
              <a:gd name="connsiteY17" fmla="*/ 1346995 h 1868598"/>
              <a:gd name="connsiteX18" fmla="*/ 450868 w 901736"/>
              <a:gd name="connsiteY18" fmla="*/ 1868471 h 1868598"/>
              <a:gd name="connsiteX19" fmla="*/ 449610 w 901736"/>
              <a:gd name="connsiteY19" fmla="*/ 1868598 h 1868598"/>
              <a:gd name="connsiteX20" fmla="*/ 9012 w 901736"/>
              <a:gd name="connsiteY20" fmla="*/ 1509500 h 1868598"/>
              <a:gd name="connsiteX21" fmla="*/ 0 w 901736"/>
              <a:gd name="connsiteY21" fmla="*/ 1420099 h 1868598"/>
              <a:gd name="connsiteX22" fmla="*/ 141 w 901736"/>
              <a:gd name="connsiteY22" fmla="*/ 1416229 h 1868598"/>
              <a:gd name="connsiteX23" fmla="*/ 140 w 901736"/>
              <a:gd name="connsiteY23" fmla="*/ 1416229 h 1868598"/>
              <a:gd name="connsiteX24" fmla="*/ 7089 w 901736"/>
              <a:gd name="connsiteY24" fmla="*/ 1225278 h 1868598"/>
              <a:gd name="connsiteX25" fmla="*/ 409125 w 901736"/>
              <a:gd name="connsiteY25" fmla="*/ 52638 h 1868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901736" h="1868598">
                <a:moveTo>
                  <a:pt x="450869" y="0"/>
                </a:moveTo>
                <a:lnTo>
                  <a:pt x="492611" y="52638"/>
                </a:lnTo>
                <a:cubicBezTo>
                  <a:pt x="713860" y="359618"/>
                  <a:pt x="861255" y="769067"/>
                  <a:pt x="894647" y="1225278"/>
                </a:cubicBezTo>
                <a:lnTo>
                  <a:pt x="901596" y="1416229"/>
                </a:lnTo>
                <a:lnTo>
                  <a:pt x="901595" y="1416229"/>
                </a:lnTo>
                <a:lnTo>
                  <a:pt x="901736" y="1420099"/>
                </a:lnTo>
                <a:lnTo>
                  <a:pt x="892724" y="1509500"/>
                </a:lnTo>
                <a:cubicBezTo>
                  <a:pt x="850788" y="1714437"/>
                  <a:pt x="669460" y="1868598"/>
                  <a:pt x="452126" y="1868598"/>
                </a:cubicBezTo>
                <a:lnTo>
                  <a:pt x="450868" y="1868471"/>
                </a:lnTo>
                <a:lnTo>
                  <a:pt x="450868" y="1346995"/>
                </a:lnTo>
                <a:lnTo>
                  <a:pt x="450868" y="969255"/>
                </a:lnTo>
                <a:lnTo>
                  <a:pt x="450868" y="664370"/>
                </a:lnTo>
                <a:lnTo>
                  <a:pt x="450869" y="664370"/>
                </a:lnTo>
                <a:close/>
                <a:moveTo>
                  <a:pt x="450867" y="0"/>
                </a:moveTo>
                <a:lnTo>
                  <a:pt x="450867" y="664370"/>
                </a:lnTo>
                <a:lnTo>
                  <a:pt x="450868" y="664370"/>
                </a:lnTo>
                <a:lnTo>
                  <a:pt x="450868" y="969255"/>
                </a:lnTo>
                <a:lnTo>
                  <a:pt x="450868" y="1346995"/>
                </a:lnTo>
                <a:lnTo>
                  <a:pt x="450868" y="1868471"/>
                </a:lnTo>
                <a:lnTo>
                  <a:pt x="449610" y="1868598"/>
                </a:lnTo>
                <a:cubicBezTo>
                  <a:pt x="232276" y="1868598"/>
                  <a:pt x="50948" y="1714437"/>
                  <a:pt x="9012" y="1509500"/>
                </a:cubicBezTo>
                <a:lnTo>
                  <a:pt x="0" y="1420099"/>
                </a:lnTo>
                <a:lnTo>
                  <a:pt x="141" y="1416229"/>
                </a:lnTo>
                <a:lnTo>
                  <a:pt x="140" y="1416229"/>
                </a:lnTo>
                <a:lnTo>
                  <a:pt x="7089" y="1225278"/>
                </a:lnTo>
                <a:cubicBezTo>
                  <a:pt x="40481" y="769067"/>
                  <a:pt x="187876" y="359618"/>
                  <a:pt x="409125" y="52638"/>
                </a:cubicBezTo>
                <a:close/>
              </a:path>
            </a:pathLst>
          </a:custGeom>
          <a:solidFill>
            <a:schemeClr val="accent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accent4"/>
              </a:solidFill>
            </a:endParaRPr>
          </a:p>
        </p:txBody>
      </p:sp>
      <p:sp>
        <p:nvSpPr>
          <p:cNvPr id="159" name="Oval 158">
            <a:extLst>
              <a:ext uri="{FF2B5EF4-FFF2-40B4-BE49-F238E27FC236}">
                <a16:creationId xmlns:a16="http://schemas.microsoft.com/office/drawing/2014/main" id="{BFC9C289-1965-44D3-BE1F-87A992A40B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141047" y="5832285"/>
            <a:ext cx="340415" cy="34041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1" name="Freeform: Shape 160">
            <a:extLst>
              <a:ext uri="{FF2B5EF4-FFF2-40B4-BE49-F238E27FC236}">
                <a16:creationId xmlns:a16="http://schemas.microsoft.com/office/drawing/2014/main" id="{0304243C-9A58-4B18-9670-1116282E76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 flipH="1">
            <a:off x="8409898" y="5010707"/>
            <a:ext cx="571820" cy="1316717"/>
          </a:xfrm>
          <a:custGeom>
            <a:avLst/>
            <a:gdLst>
              <a:gd name="connsiteX0" fmla="*/ 282417 w 571820"/>
              <a:gd name="connsiteY0" fmla="*/ 0 h 1316717"/>
              <a:gd name="connsiteX1" fmla="*/ 285910 w 571820"/>
              <a:gd name="connsiteY1" fmla="*/ 3175 h 1316717"/>
              <a:gd name="connsiteX2" fmla="*/ 287393 w 571820"/>
              <a:gd name="connsiteY2" fmla="*/ 1827 h 1316717"/>
              <a:gd name="connsiteX3" fmla="*/ 289403 w 571820"/>
              <a:gd name="connsiteY3" fmla="*/ 0 h 1316717"/>
              <a:gd name="connsiteX4" fmla="*/ 289403 w 571820"/>
              <a:gd name="connsiteY4" fmla="*/ 6349 h 1316717"/>
              <a:gd name="connsiteX5" fmla="*/ 309203 w 571820"/>
              <a:gd name="connsiteY5" fmla="*/ 24345 h 1316717"/>
              <a:gd name="connsiteX6" fmla="*/ 571820 w 571820"/>
              <a:gd name="connsiteY6" fmla="*/ 658359 h 1316717"/>
              <a:gd name="connsiteX7" fmla="*/ 309203 w 571820"/>
              <a:gd name="connsiteY7" fmla="*/ 1292372 h 1316717"/>
              <a:gd name="connsiteX8" fmla="*/ 289403 w 571820"/>
              <a:gd name="connsiteY8" fmla="*/ 1310368 h 1316717"/>
              <a:gd name="connsiteX9" fmla="*/ 289403 w 571820"/>
              <a:gd name="connsiteY9" fmla="*/ 1316717 h 1316717"/>
              <a:gd name="connsiteX10" fmla="*/ 287393 w 571820"/>
              <a:gd name="connsiteY10" fmla="*/ 1314890 h 1316717"/>
              <a:gd name="connsiteX11" fmla="*/ 285910 w 571820"/>
              <a:gd name="connsiteY11" fmla="*/ 1313542 h 1316717"/>
              <a:gd name="connsiteX12" fmla="*/ 282417 w 571820"/>
              <a:gd name="connsiteY12" fmla="*/ 1316717 h 1316717"/>
              <a:gd name="connsiteX13" fmla="*/ 282417 w 571820"/>
              <a:gd name="connsiteY13" fmla="*/ 1310367 h 1316717"/>
              <a:gd name="connsiteX14" fmla="*/ 262617 w 571820"/>
              <a:gd name="connsiteY14" fmla="*/ 1292372 h 1316717"/>
              <a:gd name="connsiteX15" fmla="*/ 0 w 571820"/>
              <a:gd name="connsiteY15" fmla="*/ 658358 h 1316717"/>
              <a:gd name="connsiteX16" fmla="*/ 262617 w 571820"/>
              <a:gd name="connsiteY16" fmla="*/ 24345 h 1316717"/>
              <a:gd name="connsiteX17" fmla="*/ 282417 w 571820"/>
              <a:gd name="connsiteY17" fmla="*/ 6349 h 1316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71820" h="1316717">
                <a:moveTo>
                  <a:pt x="282417" y="0"/>
                </a:moveTo>
                <a:lnTo>
                  <a:pt x="285910" y="3175"/>
                </a:lnTo>
                <a:lnTo>
                  <a:pt x="287393" y="1827"/>
                </a:lnTo>
                <a:lnTo>
                  <a:pt x="289403" y="0"/>
                </a:lnTo>
                <a:lnTo>
                  <a:pt x="289403" y="6349"/>
                </a:lnTo>
                <a:lnTo>
                  <a:pt x="309203" y="24345"/>
                </a:lnTo>
                <a:cubicBezTo>
                  <a:pt x="471461" y="186603"/>
                  <a:pt x="571820" y="410761"/>
                  <a:pt x="571820" y="658359"/>
                </a:cubicBezTo>
                <a:cubicBezTo>
                  <a:pt x="571820" y="905956"/>
                  <a:pt x="471461" y="1130114"/>
                  <a:pt x="309203" y="1292372"/>
                </a:cubicBezTo>
                <a:lnTo>
                  <a:pt x="289403" y="1310368"/>
                </a:lnTo>
                <a:lnTo>
                  <a:pt x="289403" y="1316717"/>
                </a:lnTo>
                <a:lnTo>
                  <a:pt x="287393" y="1314890"/>
                </a:lnTo>
                <a:lnTo>
                  <a:pt x="285910" y="1313542"/>
                </a:lnTo>
                <a:lnTo>
                  <a:pt x="282417" y="1316717"/>
                </a:lnTo>
                <a:lnTo>
                  <a:pt x="282417" y="1310367"/>
                </a:lnTo>
                <a:lnTo>
                  <a:pt x="262617" y="1292372"/>
                </a:lnTo>
                <a:cubicBezTo>
                  <a:pt x="100359" y="1130113"/>
                  <a:pt x="0" y="905956"/>
                  <a:pt x="0" y="658358"/>
                </a:cubicBezTo>
                <a:cubicBezTo>
                  <a:pt x="0" y="410761"/>
                  <a:pt x="100359" y="186603"/>
                  <a:pt x="262617" y="24345"/>
                </a:cubicBezTo>
                <a:lnTo>
                  <a:pt x="282417" y="6349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1004F330-2685-43E8-93CC-3A72F1945B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730455" y="397061"/>
            <a:ext cx="3901630" cy="5923210"/>
            <a:chOff x="7730455" y="397061"/>
            <a:chExt cx="3901630" cy="5923210"/>
          </a:xfrm>
        </p:grpSpPr>
        <p:grpSp>
          <p:nvGrpSpPr>
            <p:cNvPr id="164" name="Group 163">
              <a:extLst>
                <a:ext uri="{FF2B5EF4-FFF2-40B4-BE49-F238E27FC236}">
                  <a16:creationId xmlns:a16="http://schemas.microsoft.com/office/drawing/2014/main" id="{7F540312-E657-4675-9FD0-822C4C1849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 flipV="1">
              <a:off x="9344477" y="2646371"/>
              <a:ext cx="2287608" cy="3673900"/>
              <a:chOff x="-6080955" y="3437416"/>
              <a:chExt cx="2287608" cy="3673900"/>
            </a:xfrm>
          </p:grpSpPr>
          <p:cxnSp>
            <p:nvCxnSpPr>
              <p:cNvPr id="190" name="Straight Connector 189">
                <a:extLst>
                  <a:ext uri="{FF2B5EF4-FFF2-40B4-BE49-F238E27FC236}">
                    <a16:creationId xmlns:a16="http://schemas.microsoft.com/office/drawing/2014/main" id="{790162A5-9662-4AAC-B88A-5600029BF91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>
                <a:off x="-4937151" y="4754133"/>
                <a:ext cx="0" cy="2357183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1" name="Freeform: Shape 190">
                <a:extLst>
                  <a:ext uri="{FF2B5EF4-FFF2-40B4-BE49-F238E27FC236}">
                    <a16:creationId xmlns:a16="http://schemas.microsoft.com/office/drawing/2014/main" id="{C6945E98-0915-4965-B3A3-8446E1DF1ED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10800000" flipH="1">
                <a:off x="-5226554" y="3437416"/>
                <a:ext cx="571820" cy="1316717"/>
              </a:xfrm>
              <a:custGeom>
                <a:avLst/>
                <a:gdLst>
                  <a:gd name="connsiteX0" fmla="*/ 282417 w 571820"/>
                  <a:gd name="connsiteY0" fmla="*/ 1316717 h 1316717"/>
                  <a:gd name="connsiteX1" fmla="*/ 285910 w 571820"/>
                  <a:gd name="connsiteY1" fmla="*/ 1313542 h 1316717"/>
                  <a:gd name="connsiteX2" fmla="*/ 289403 w 571820"/>
                  <a:gd name="connsiteY2" fmla="*/ 1316717 h 1316717"/>
                  <a:gd name="connsiteX3" fmla="*/ 289403 w 571820"/>
                  <a:gd name="connsiteY3" fmla="*/ 1310368 h 1316717"/>
                  <a:gd name="connsiteX4" fmla="*/ 309203 w 571820"/>
                  <a:gd name="connsiteY4" fmla="*/ 1292372 h 1316717"/>
                  <a:gd name="connsiteX5" fmla="*/ 571820 w 571820"/>
                  <a:gd name="connsiteY5" fmla="*/ 658358 h 1316717"/>
                  <a:gd name="connsiteX6" fmla="*/ 309203 w 571820"/>
                  <a:gd name="connsiteY6" fmla="*/ 24345 h 1316717"/>
                  <a:gd name="connsiteX7" fmla="*/ 289403 w 571820"/>
                  <a:gd name="connsiteY7" fmla="*/ 6349 h 1316717"/>
                  <a:gd name="connsiteX8" fmla="*/ 289403 w 571820"/>
                  <a:gd name="connsiteY8" fmla="*/ 0 h 1316717"/>
                  <a:gd name="connsiteX9" fmla="*/ 285910 w 571820"/>
                  <a:gd name="connsiteY9" fmla="*/ 3175 h 1316717"/>
                  <a:gd name="connsiteX10" fmla="*/ 282417 w 571820"/>
                  <a:gd name="connsiteY10" fmla="*/ 0 h 1316717"/>
                  <a:gd name="connsiteX11" fmla="*/ 282417 w 571820"/>
                  <a:gd name="connsiteY11" fmla="*/ 6350 h 1316717"/>
                  <a:gd name="connsiteX12" fmla="*/ 262617 w 571820"/>
                  <a:gd name="connsiteY12" fmla="*/ 24345 h 1316717"/>
                  <a:gd name="connsiteX13" fmla="*/ 0 w 571820"/>
                  <a:gd name="connsiteY13" fmla="*/ 658359 h 1316717"/>
                  <a:gd name="connsiteX14" fmla="*/ 262617 w 571820"/>
                  <a:gd name="connsiteY14" fmla="*/ 1292372 h 1316717"/>
                  <a:gd name="connsiteX15" fmla="*/ 282417 w 571820"/>
                  <a:gd name="connsiteY15" fmla="*/ 1310368 h 13167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571820" h="1316717">
                    <a:moveTo>
                      <a:pt x="282417" y="1316717"/>
                    </a:moveTo>
                    <a:lnTo>
                      <a:pt x="285910" y="1313542"/>
                    </a:lnTo>
                    <a:lnTo>
                      <a:pt x="289403" y="1316717"/>
                    </a:lnTo>
                    <a:lnTo>
                      <a:pt x="289403" y="1310368"/>
                    </a:lnTo>
                    <a:lnTo>
                      <a:pt x="309203" y="1292372"/>
                    </a:lnTo>
                    <a:cubicBezTo>
                      <a:pt x="471461" y="1130114"/>
                      <a:pt x="571820" y="905956"/>
                      <a:pt x="571820" y="658358"/>
                    </a:cubicBezTo>
                    <a:cubicBezTo>
                      <a:pt x="571820" y="410761"/>
                      <a:pt x="471461" y="186603"/>
                      <a:pt x="309203" y="24345"/>
                    </a:cubicBezTo>
                    <a:lnTo>
                      <a:pt x="289403" y="6349"/>
                    </a:lnTo>
                    <a:lnTo>
                      <a:pt x="289403" y="0"/>
                    </a:lnTo>
                    <a:lnTo>
                      <a:pt x="285910" y="3175"/>
                    </a:lnTo>
                    <a:lnTo>
                      <a:pt x="282417" y="0"/>
                    </a:lnTo>
                    <a:lnTo>
                      <a:pt x="282417" y="6350"/>
                    </a:lnTo>
                    <a:lnTo>
                      <a:pt x="262617" y="24345"/>
                    </a:lnTo>
                    <a:cubicBezTo>
                      <a:pt x="100359" y="186604"/>
                      <a:pt x="0" y="410761"/>
                      <a:pt x="0" y="658359"/>
                    </a:cubicBezTo>
                    <a:cubicBezTo>
                      <a:pt x="0" y="905956"/>
                      <a:pt x="100359" y="1130114"/>
                      <a:pt x="262617" y="1292372"/>
                    </a:cubicBezTo>
                    <a:lnTo>
                      <a:pt x="282417" y="1310368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92" name="Freeform: Shape 191">
                <a:extLst>
                  <a:ext uri="{FF2B5EF4-FFF2-40B4-BE49-F238E27FC236}">
                    <a16:creationId xmlns:a16="http://schemas.microsoft.com/office/drawing/2014/main" id="{8E8BDE04-7F31-4EEC-9104-C642A25CA9E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-6080955" y="4476018"/>
                <a:ext cx="1143804" cy="735761"/>
              </a:xfrm>
              <a:custGeom>
                <a:avLst/>
                <a:gdLst>
                  <a:gd name="connsiteX0" fmla="*/ 290619 w 1143804"/>
                  <a:gd name="connsiteY0" fmla="*/ 302 h 735761"/>
                  <a:gd name="connsiteX1" fmla="*/ 714857 w 1143804"/>
                  <a:gd name="connsiteY1" fmla="*/ 120275 h 735761"/>
                  <a:gd name="connsiteX2" fmla="*/ 1132620 w 1143804"/>
                  <a:gd name="connsiteY2" fmla="*/ 664715 h 735761"/>
                  <a:gd name="connsiteX3" fmla="*/ 1138304 w 1143804"/>
                  <a:gd name="connsiteY3" fmla="*/ 690860 h 735761"/>
                  <a:gd name="connsiteX4" fmla="*/ 1143804 w 1143804"/>
                  <a:gd name="connsiteY4" fmla="*/ 694035 h 735761"/>
                  <a:gd name="connsiteX5" fmla="*/ 1139308 w 1143804"/>
                  <a:gd name="connsiteY5" fmla="*/ 695472 h 735761"/>
                  <a:gd name="connsiteX6" fmla="*/ 1140311 w 1143804"/>
                  <a:gd name="connsiteY6" fmla="*/ 700085 h 735761"/>
                  <a:gd name="connsiteX7" fmla="*/ 1134812 w 1143804"/>
                  <a:gd name="connsiteY7" fmla="*/ 696911 h 735761"/>
                  <a:gd name="connsiteX8" fmla="*/ 1109327 w 1143804"/>
                  <a:gd name="connsiteY8" fmla="*/ 705060 h 735761"/>
                  <a:gd name="connsiteX9" fmla="*/ 428947 w 1143804"/>
                  <a:gd name="connsiteY9" fmla="*/ 615486 h 735761"/>
                  <a:gd name="connsiteX10" fmla="*/ 11184 w 1143804"/>
                  <a:gd name="connsiteY10" fmla="*/ 71046 h 735761"/>
                  <a:gd name="connsiteX11" fmla="*/ 5499 w 1143804"/>
                  <a:gd name="connsiteY11" fmla="*/ 44901 h 735761"/>
                  <a:gd name="connsiteX12" fmla="*/ 0 w 1143804"/>
                  <a:gd name="connsiteY12" fmla="*/ 41727 h 735761"/>
                  <a:gd name="connsiteX13" fmla="*/ 4496 w 1143804"/>
                  <a:gd name="connsiteY13" fmla="*/ 40289 h 735761"/>
                  <a:gd name="connsiteX14" fmla="*/ 3493 w 1143804"/>
                  <a:gd name="connsiteY14" fmla="*/ 35676 h 735761"/>
                  <a:gd name="connsiteX15" fmla="*/ 8992 w 1143804"/>
                  <a:gd name="connsiteY15" fmla="*/ 38851 h 735761"/>
                  <a:gd name="connsiteX16" fmla="*/ 34477 w 1143804"/>
                  <a:gd name="connsiteY16" fmla="*/ 30702 h 735761"/>
                  <a:gd name="connsiteX17" fmla="*/ 290619 w 1143804"/>
                  <a:gd name="connsiteY17" fmla="*/ 302 h 735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143804" h="735761">
                    <a:moveTo>
                      <a:pt x="290619" y="302"/>
                    </a:moveTo>
                    <a:cubicBezTo>
                      <a:pt x="435153" y="4056"/>
                      <a:pt x="580841" y="42901"/>
                      <a:pt x="714857" y="120275"/>
                    </a:cubicBezTo>
                    <a:cubicBezTo>
                      <a:pt x="929283" y="244074"/>
                      <a:pt x="1073229" y="443066"/>
                      <a:pt x="1132620" y="664715"/>
                    </a:cubicBezTo>
                    <a:lnTo>
                      <a:pt x="1138304" y="690860"/>
                    </a:lnTo>
                    <a:lnTo>
                      <a:pt x="1143804" y="694035"/>
                    </a:lnTo>
                    <a:lnTo>
                      <a:pt x="1139308" y="695472"/>
                    </a:lnTo>
                    <a:lnTo>
                      <a:pt x="1140311" y="700085"/>
                    </a:lnTo>
                    <a:lnTo>
                      <a:pt x="1134812" y="696911"/>
                    </a:lnTo>
                    <a:lnTo>
                      <a:pt x="1109327" y="705060"/>
                    </a:lnTo>
                    <a:cubicBezTo>
                      <a:pt x="887679" y="764450"/>
                      <a:pt x="643373" y="739285"/>
                      <a:pt x="428947" y="615486"/>
                    </a:cubicBezTo>
                    <a:cubicBezTo>
                      <a:pt x="214521" y="491687"/>
                      <a:pt x="70574" y="292695"/>
                      <a:pt x="11184" y="71046"/>
                    </a:cubicBezTo>
                    <a:lnTo>
                      <a:pt x="5499" y="44901"/>
                    </a:lnTo>
                    <a:lnTo>
                      <a:pt x="0" y="41727"/>
                    </a:lnTo>
                    <a:lnTo>
                      <a:pt x="4496" y="40289"/>
                    </a:lnTo>
                    <a:lnTo>
                      <a:pt x="3493" y="35676"/>
                    </a:lnTo>
                    <a:lnTo>
                      <a:pt x="8992" y="38851"/>
                    </a:lnTo>
                    <a:lnTo>
                      <a:pt x="34477" y="30702"/>
                    </a:lnTo>
                    <a:cubicBezTo>
                      <a:pt x="117595" y="8430"/>
                      <a:pt x="203899" y="-1950"/>
                      <a:pt x="290619" y="302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93" name="Freeform: Shape 192">
                <a:extLst>
                  <a:ext uri="{FF2B5EF4-FFF2-40B4-BE49-F238E27FC236}">
                    <a16:creationId xmlns:a16="http://schemas.microsoft.com/office/drawing/2014/main" id="{836D1EC2-2F56-400A-A1B4-86538216A83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-4937151" y="4476018"/>
                <a:ext cx="1143804" cy="735761"/>
              </a:xfrm>
              <a:custGeom>
                <a:avLst/>
                <a:gdLst>
                  <a:gd name="connsiteX0" fmla="*/ 290619 w 1143804"/>
                  <a:gd name="connsiteY0" fmla="*/ 302 h 735761"/>
                  <a:gd name="connsiteX1" fmla="*/ 714857 w 1143804"/>
                  <a:gd name="connsiteY1" fmla="*/ 120275 h 735761"/>
                  <a:gd name="connsiteX2" fmla="*/ 1132620 w 1143804"/>
                  <a:gd name="connsiteY2" fmla="*/ 664715 h 735761"/>
                  <a:gd name="connsiteX3" fmla="*/ 1138304 w 1143804"/>
                  <a:gd name="connsiteY3" fmla="*/ 690860 h 735761"/>
                  <a:gd name="connsiteX4" fmla="*/ 1143804 w 1143804"/>
                  <a:gd name="connsiteY4" fmla="*/ 694035 h 735761"/>
                  <a:gd name="connsiteX5" fmla="*/ 1139308 w 1143804"/>
                  <a:gd name="connsiteY5" fmla="*/ 695472 h 735761"/>
                  <a:gd name="connsiteX6" fmla="*/ 1140311 w 1143804"/>
                  <a:gd name="connsiteY6" fmla="*/ 700085 h 735761"/>
                  <a:gd name="connsiteX7" fmla="*/ 1134812 w 1143804"/>
                  <a:gd name="connsiteY7" fmla="*/ 696911 h 735761"/>
                  <a:gd name="connsiteX8" fmla="*/ 1109327 w 1143804"/>
                  <a:gd name="connsiteY8" fmla="*/ 705060 h 735761"/>
                  <a:gd name="connsiteX9" fmla="*/ 428947 w 1143804"/>
                  <a:gd name="connsiteY9" fmla="*/ 615486 h 735761"/>
                  <a:gd name="connsiteX10" fmla="*/ 11184 w 1143804"/>
                  <a:gd name="connsiteY10" fmla="*/ 71046 h 735761"/>
                  <a:gd name="connsiteX11" fmla="*/ 5499 w 1143804"/>
                  <a:gd name="connsiteY11" fmla="*/ 44901 h 735761"/>
                  <a:gd name="connsiteX12" fmla="*/ 0 w 1143804"/>
                  <a:gd name="connsiteY12" fmla="*/ 41727 h 735761"/>
                  <a:gd name="connsiteX13" fmla="*/ 4496 w 1143804"/>
                  <a:gd name="connsiteY13" fmla="*/ 40289 h 735761"/>
                  <a:gd name="connsiteX14" fmla="*/ 3493 w 1143804"/>
                  <a:gd name="connsiteY14" fmla="*/ 35676 h 735761"/>
                  <a:gd name="connsiteX15" fmla="*/ 8992 w 1143804"/>
                  <a:gd name="connsiteY15" fmla="*/ 38851 h 735761"/>
                  <a:gd name="connsiteX16" fmla="*/ 34477 w 1143804"/>
                  <a:gd name="connsiteY16" fmla="*/ 30702 h 735761"/>
                  <a:gd name="connsiteX17" fmla="*/ 290619 w 1143804"/>
                  <a:gd name="connsiteY17" fmla="*/ 302 h 735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143804" h="735761">
                    <a:moveTo>
                      <a:pt x="290619" y="302"/>
                    </a:moveTo>
                    <a:cubicBezTo>
                      <a:pt x="435153" y="4056"/>
                      <a:pt x="580841" y="42901"/>
                      <a:pt x="714857" y="120275"/>
                    </a:cubicBezTo>
                    <a:cubicBezTo>
                      <a:pt x="929283" y="244074"/>
                      <a:pt x="1073229" y="443066"/>
                      <a:pt x="1132620" y="664715"/>
                    </a:cubicBezTo>
                    <a:lnTo>
                      <a:pt x="1138304" y="690860"/>
                    </a:lnTo>
                    <a:lnTo>
                      <a:pt x="1143804" y="694035"/>
                    </a:lnTo>
                    <a:lnTo>
                      <a:pt x="1139308" y="695472"/>
                    </a:lnTo>
                    <a:lnTo>
                      <a:pt x="1140311" y="700085"/>
                    </a:lnTo>
                    <a:lnTo>
                      <a:pt x="1134812" y="696911"/>
                    </a:lnTo>
                    <a:lnTo>
                      <a:pt x="1109327" y="705060"/>
                    </a:lnTo>
                    <a:cubicBezTo>
                      <a:pt x="887679" y="764450"/>
                      <a:pt x="643373" y="739285"/>
                      <a:pt x="428947" y="615486"/>
                    </a:cubicBezTo>
                    <a:cubicBezTo>
                      <a:pt x="214521" y="491687"/>
                      <a:pt x="70574" y="292695"/>
                      <a:pt x="11184" y="71046"/>
                    </a:cubicBezTo>
                    <a:lnTo>
                      <a:pt x="5499" y="44901"/>
                    </a:lnTo>
                    <a:lnTo>
                      <a:pt x="0" y="41727"/>
                    </a:lnTo>
                    <a:lnTo>
                      <a:pt x="4496" y="40289"/>
                    </a:lnTo>
                    <a:lnTo>
                      <a:pt x="3493" y="35676"/>
                    </a:lnTo>
                    <a:lnTo>
                      <a:pt x="8992" y="38851"/>
                    </a:lnTo>
                    <a:lnTo>
                      <a:pt x="34477" y="30702"/>
                    </a:lnTo>
                    <a:cubicBezTo>
                      <a:pt x="117595" y="8430"/>
                      <a:pt x="203899" y="-1950"/>
                      <a:pt x="290619" y="302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94" name="Freeform: Shape 193">
                <a:extLst>
                  <a:ext uri="{FF2B5EF4-FFF2-40B4-BE49-F238E27FC236}">
                    <a16:creationId xmlns:a16="http://schemas.microsoft.com/office/drawing/2014/main" id="{D1041CC3-7885-4E28-927C-FD13BA1703C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-6080955" y="5190567"/>
                <a:ext cx="1143804" cy="735761"/>
              </a:xfrm>
              <a:custGeom>
                <a:avLst/>
                <a:gdLst>
                  <a:gd name="connsiteX0" fmla="*/ 290619 w 1143804"/>
                  <a:gd name="connsiteY0" fmla="*/ 302 h 735761"/>
                  <a:gd name="connsiteX1" fmla="*/ 714857 w 1143804"/>
                  <a:gd name="connsiteY1" fmla="*/ 120275 h 735761"/>
                  <a:gd name="connsiteX2" fmla="*/ 1132620 w 1143804"/>
                  <a:gd name="connsiteY2" fmla="*/ 664715 h 735761"/>
                  <a:gd name="connsiteX3" fmla="*/ 1138304 w 1143804"/>
                  <a:gd name="connsiteY3" fmla="*/ 690860 h 735761"/>
                  <a:gd name="connsiteX4" fmla="*/ 1143804 w 1143804"/>
                  <a:gd name="connsiteY4" fmla="*/ 694035 h 735761"/>
                  <a:gd name="connsiteX5" fmla="*/ 1139308 w 1143804"/>
                  <a:gd name="connsiteY5" fmla="*/ 695472 h 735761"/>
                  <a:gd name="connsiteX6" fmla="*/ 1140311 w 1143804"/>
                  <a:gd name="connsiteY6" fmla="*/ 700085 h 735761"/>
                  <a:gd name="connsiteX7" fmla="*/ 1134812 w 1143804"/>
                  <a:gd name="connsiteY7" fmla="*/ 696911 h 735761"/>
                  <a:gd name="connsiteX8" fmla="*/ 1109327 w 1143804"/>
                  <a:gd name="connsiteY8" fmla="*/ 705060 h 735761"/>
                  <a:gd name="connsiteX9" fmla="*/ 428947 w 1143804"/>
                  <a:gd name="connsiteY9" fmla="*/ 615486 h 735761"/>
                  <a:gd name="connsiteX10" fmla="*/ 11184 w 1143804"/>
                  <a:gd name="connsiteY10" fmla="*/ 71046 h 735761"/>
                  <a:gd name="connsiteX11" fmla="*/ 5499 w 1143804"/>
                  <a:gd name="connsiteY11" fmla="*/ 44901 h 735761"/>
                  <a:gd name="connsiteX12" fmla="*/ 0 w 1143804"/>
                  <a:gd name="connsiteY12" fmla="*/ 41727 h 735761"/>
                  <a:gd name="connsiteX13" fmla="*/ 4496 w 1143804"/>
                  <a:gd name="connsiteY13" fmla="*/ 40289 h 735761"/>
                  <a:gd name="connsiteX14" fmla="*/ 3493 w 1143804"/>
                  <a:gd name="connsiteY14" fmla="*/ 35676 h 735761"/>
                  <a:gd name="connsiteX15" fmla="*/ 8992 w 1143804"/>
                  <a:gd name="connsiteY15" fmla="*/ 38851 h 735761"/>
                  <a:gd name="connsiteX16" fmla="*/ 34477 w 1143804"/>
                  <a:gd name="connsiteY16" fmla="*/ 30702 h 735761"/>
                  <a:gd name="connsiteX17" fmla="*/ 290619 w 1143804"/>
                  <a:gd name="connsiteY17" fmla="*/ 302 h 735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143804" h="735761">
                    <a:moveTo>
                      <a:pt x="290619" y="302"/>
                    </a:moveTo>
                    <a:cubicBezTo>
                      <a:pt x="435153" y="4056"/>
                      <a:pt x="580841" y="42901"/>
                      <a:pt x="714857" y="120275"/>
                    </a:cubicBezTo>
                    <a:cubicBezTo>
                      <a:pt x="929283" y="244074"/>
                      <a:pt x="1073229" y="443066"/>
                      <a:pt x="1132620" y="664715"/>
                    </a:cubicBezTo>
                    <a:lnTo>
                      <a:pt x="1138304" y="690860"/>
                    </a:lnTo>
                    <a:lnTo>
                      <a:pt x="1143804" y="694035"/>
                    </a:lnTo>
                    <a:lnTo>
                      <a:pt x="1139308" y="695472"/>
                    </a:lnTo>
                    <a:lnTo>
                      <a:pt x="1140311" y="700085"/>
                    </a:lnTo>
                    <a:lnTo>
                      <a:pt x="1134812" y="696911"/>
                    </a:lnTo>
                    <a:lnTo>
                      <a:pt x="1109327" y="705060"/>
                    </a:lnTo>
                    <a:cubicBezTo>
                      <a:pt x="887679" y="764450"/>
                      <a:pt x="643373" y="739285"/>
                      <a:pt x="428947" y="615486"/>
                    </a:cubicBezTo>
                    <a:cubicBezTo>
                      <a:pt x="214521" y="491687"/>
                      <a:pt x="70574" y="292695"/>
                      <a:pt x="11184" y="71046"/>
                    </a:cubicBezTo>
                    <a:lnTo>
                      <a:pt x="5499" y="44901"/>
                    </a:lnTo>
                    <a:lnTo>
                      <a:pt x="0" y="41727"/>
                    </a:lnTo>
                    <a:lnTo>
                      <a:pt x="4496" y="40289"/>
                    </a:lnTo>
                    <a:lnTo>
                      <a:pt x="3493" y="35676"/>
                    </a:lnTo>
                    <a:lnTo>
                      <a:pt x="8992" y="38851"/>
                    </a:lnTo>
                    <a:lnTo>
                      <a:pt x="34477" y="30702"/>
                    </a:lnTo>
                    <a:cubicBezTo>
                      <a:pt x="117595" y="8430"/>
                      <a:pt x="203899" y="-1950"/>
                      <a:pt x="290619" y="302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95" name="Freeform: Shape 194">
                <a:extLst>
                  <a:ext uri="{FF2B5EF4-FFF2-40B4-BE49-F238E27FC236}">
                    <a16:creationId xmlns:a16="http://schemas.microsoft.com/office/drawing/2014/main" id="{C31D4CE7-49CC-44F8-91C3-7356DDDB213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-4937151" y="5190567"/>
                <a:ext cx="1143804" cy="735761"/>
              </a:xfrm>
              <a:custGeom>
                <a:avLst/>
                <a:gdLst>
                  <a:gd name="connsiteX0" fmla="*/ 290619 w 1143804"/>
                  <a:gd name="connsiteY0" fmla="*/ 302 h 735761"/>
                  <a:gd name="connsiteX1" fmla="*/ 714857 w 1143804"/>
                  <a:gd name="connsiteY1" fmla="*/ 120275 h 735761"/>
                  <a:gd name="connsiteX2" fmla="*/ 1132620 w 1143804"/>
                  <a:gd name="connsiteY2" fmla="*/ 664715 h 735761"/>
                  <a:gd name="connsiteX3" fmla="*/ 1138304 w 1143804"/>
                  <a:gd name="connsiteY3" fmla="*/ 690860 h 735761"/>
                  <a:gd name="connsiteX4" fmla="*/ 1143804 w 1143804"/>
                  <a:gd name="connsiteY4" fmla="*/ 694035 h 735761"/>
                  <a:gd name="connsiteX5" fmla="*/ 1139308 w 1143804"/>
                  <a:gd name="connsiteY5" fmla="*/ 695472 h 735761"/>
                  <a:gd name="connsiteX6" fmla="*/ 1140311 w 1143804"/>
                  <a:gd name="connsiteY6" fmla="*/ 700085 h 735761"/>
                  <a:gd name="connsiteX7" fmla="*/ 1134812 w 1143804"/>
                  <a:gd name="connsiteY7" fmla="*/ 696911 h 735761"/>
                  <a:gd name="connsiteX8" fmla="*/ 1109327 w 1143804"/>
                  <a:gd name="connsiteY8" fmla="*/ 705060 h 735761"/>
                  <a:gd name="connsiteX9" fmla="*/ 428947 w 1143804"/>
                  <a:gd name="connsiteY9" fmla="*/ 615486 h 735761"/>
                  <a:gd name="connsiteX10" fmla="*/ 11184 w 1143804"/>
                  <a:gd name="connsiteY10" fmla="*/ 71046 h 735761"/>
                  <a:gd name="connsiteX11" fmla="*/ 5499 w 1143804"/>
                  <a:gd name="connsiteY11" fmla="*/ 44901 h 735761"/>
                  <a:gd name="connsiteX12" fmla="*/ 0 w 1143804"/>
                  <a:gd name="connsiteY12" fmla="*/ 41727 h 735761"/>
                  <a:gd name="connsiteX13" fmla="*/ 4496 w 1143804"/>
                  <a:gd name="connsiteY13" fmla="*/ 40289 h 735761"/>
                  <a:gd name="connsiteX14" fmla="*/ 3493 w 1143804"/>
                  <a:gd name="connsiteY14" fmla="*/ 35676 h 735761"/>
                  <a:gd name="connsiteX15" fmla="*/ 8992 w 1143804"/>
                  <a:gd name="connsiteY15" fmla="*/ 38851 h 735761"/>
                  <a:gd name="connsiteX16" fmla="*/ 34477 w 1143804"/>
                  <a:gd name="connsiteY16" fmla="*/ 30702 h 735761"/>
                  <a:gd name="connsiteX17" fmla="*/ 290619 w 1143804"/>
                  <a:gd name="connsiteY17" fmla="*/ 302 h 735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143804" h="735761">
                    <a:moveTo>
                      <a:pt x="290619" y="302"/>
                    </a:moveTo>
                    <a:cubicBezTo>
                      <a:pt x="435153" y="4056"/>
                      <a:pt x="580841" y="42901"/>
                      <a:pt x="714857" y="120275"/>
                    </a:cubicBezTo>
                    <a:cubicBezTo>
                      <a:pt x="929283" y="244074"/>
                      <a:pt x="1073229" y="443066"/>
                      <a:pt x="1132620" y="664715"/>
                    </a:cubicBezTo>
                    <a:lnTo>
                      <a:pt x="1138304" y="690860"/>
                    </a:lnTo>
                    <a:lnTo>
                      <a:pt x="1143804" y="694035"/>
                    </a:lnTo>
                    <a:lnTo>
                      <a:pt x="1139308" y="695472"/>
                    </a:lnTo>
                    <a:lnTo>
                      <a:pt x="1140311" y="700085"/>
                    </a:lnTo>
                    <a:lnTo>
                      <a:pt x="1134812" y="696911"/>
                    </a:lnTo>
                    <a:lnTo>
                      <a:pt x="1109327" y="705060"/>
                    </a:lnTo>
                    <a:cubicBezTo>
                      <a:pt x="887679" y="764450"/>
                      <a:pt x="643373" y="739285"/>
                      <a:pt x="428947" y="615486"/>
                    </a:cubicBezTo>
                    <a:cubicBezTo>
                      <a:pt x="214521" y="491687"/>
                      <a:pt x="70574" y="292695"/>
                      <a:pt x="11184" y="71046"/>
                    </a:cubicBezTo>
                    <a:lnTo>
                      <a:pt x="5499" y="44901"/>
                    </a:lnTo>
                    <a:lnTo>
                      <a:pt x="0" y="41727"/>
                    </a:lnTo>
                    <a:lnTo>
                      <a:pt x="4496" y="40289"/>
                    </a:lnTo>
                    <a:lnTo>
                      <a:pt x="3493" y="35676"/>
                    </a:lnTo>
                    <a:lnTo>
                      <a:pt x="8992" y="38851"/>
                    </a:lnTo>
                    <a:lnTo>
                      <a:pt x="34477" y="30702"/>
                    </a:lnTo>
                    <a:cubicBezTo>
                      <a:pt x="117595" y="8430"/>
                      <a:pt x="203899" y="-1950"/>
                      <a:pt x="290619" y="302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96" name="Freeform: Shape 195">
                <a:extLst>
                  <a:ext uri="{FF2B5EF4-FFF2-40B4-BE49-F238E27FC236}">
                    <a16:creationId xmlns:a16="http://schemas.microsoft.com/office/drawing/2014/main" id="{1857FF28-CD46-45E4-AEAF-7318A744494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-6080955" y="5934581"/>
                <a:ext cx="1143804" cy="735761"/>
              </a:xfrm>
              <a:custGeom>
                <a:avLst/>
                <a:gdLst>
                  <a:gd name="connsiteX0" fmla="*/ 290619 w 1143804"/>
                  <a:gd name="connsiteY0" fmla="*/ 302 h 735761"/>
                  <a:gd name="connsiteX1" fmla="*/ 714857 w 1143804"/>
                  <a:gd name="connsiteY1" fmla="*/ 120275 h 735761"/>
                  <a:gd name="connsiteX2" fmla="*/ 1132620 w 1143804"/>
                  <a:gd name="connsiteY2" fmla="*/ 664715 h 735761"/>
                  <a:gd name="connsiteX3" fmla="*/ 1138304 w 1143804"/>
                  <a:gd name="connsiteY3" fmla="*/ 690860 h 735761"/>
                  <a:gd name="connsiteX4" fmla="*/ 1143804 w 1143804"/>
                  <a:gd name="connsiteY4" fmla="*/ 694035 h 735761"/>
                  <a:gd name="connsiteX5" fmla="*/ 1139308 w 1143804"/>
                  <a:gd name="connsiteY5" fmla="*/ 695472 h 735761"/>
                  <a:gd name="connsiteX6" fmla="*/ 1140311 w 1143804"/>
                  <a:gd name="connsiteY6" fmla="*/ 700085 h 735761"/>
                  <a:gd name="connsiteX7" fmla="*/ 1134812 w 1143804"/>
                  <a:gd name="connsiteY7" fmla="*/ 696911 h 735761"/>
                  <a:gd name="connsiteX8" fmla="*/ 1109327 w 1143804"/>
                  <a:gd name="connsiteY8" fmla="*/ 705060 h 735761"/>
                  <a:gd name="connsiteX9" fmla="*/ 428947 w 1143804"/>
                  <a:gd name="connsiteY9" fmla="*/ 615486 h 735761"/>
                  <a:gd name="connsiteX10" fmla="*/ 11184 w 1143804"/>
                  <a:gd name="connsiteY10" fmla="*/ 71046 h 735761"/>
                  <a:gd name="connsiteX11" fmla="*/ 5499 w 1143804"/>
                  <a:gd name="connsiteY11" fmla="*/ 44901 h 735761"/>
                  <a:gd name="connsiteX12" fmla="*/ 0 w 1143804"/>
                  <a:gd name="connsiteY12" fmla="*/ 41727 h 735761"/>
                  <a:gd name="connsiteX13" fmla="*/ 4496 w 1143804"/>
                  <a:gd name="connsiteY13" fmla="*/ 40289 h 735761"/>
                  <a:gd name="connsiteX14" fmla="*/ 3493 w 1143804"/>
                  <a:gd name="connsiteY14" fmla="*/ 35676 h 735761"/>
                  <a:gd name="connsiteX15" fmla="*/ 8992 w 1143804"/>
                  <a:gd name="connsiteY15" fmla="*/ 38851 h 735761"/>
                  <a:gd name="connsiteX16" fmla="*/ 34477 w 1143804"/>
                  <a:gd name="connsiteY16" fmla="*/ 30702 h 735761"/>
                  <a:gd name="connsiteX17" fmla="*/ 290619 w 1143804"/>
                  <a:gd name="connsiteY17" fmla="*/ 302 h 735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143804" h="735761">
                    <a:moveTo>
                      <a:pt x="290619" y="302"/>
                    </a:moveTo>
                    <a:cubicBezTo>
                      <a:pt x="435153" y="4056"/>
                      <a:pt x="580841" y="42901"/>
                      <a:pt x="714857" y="120275"/>
                    </a:cubicBezTo>
                    <a:cubicBezTo>
                      <a:pt x="929283" y="244074"/>
                      <a:pt x="1073229" y="443066"/>
                      <a:pt x="1132620" y="664715"/>
                    </a:cubicBezTo>
                    <a:lnTo>
                      <a:pt x="1138304" y="690860"/>
                    </a:lnTo>
                    <a:lnTo>
                      <a:pt x="1143804" y="694035"/>
                    </a:lnTo>
                    <a:lnTo>
                      <a:pt x="1139308" y="695472"/>
                    </a:lnTo>
                    <a:lnTo>
                      <a:pt x="1140311" y="700085"/>
                    </a:lnTo>
                    <a:lnTo>
                      <a:pt x="1134812" y="696911"/>
                    </a:lnTo>
                    <a:lnTo>
                      <a:pt x="1109327" y="705060"/>
                    </a:lnTo>
                    <a:cubicBezTo>
                      <a:pt x="887679" y="764450"/>
                      <a:pt x="643373" y="739285"/>
                      <a:pt x="428947" y="615486"/>
                    </a:cubicBezTo>
                    <a:cubicBezTo>
                      <a:pt x="214521" y="491687"/>
                      <a:pt x="70574" y="292695"/>
                      <a:pt x="11184" y="71046"/>
                    </a:cubicBezTo>
                    <a:lnTo>
                      <a:pt x="5499" y="44901"/>
                    </a:lnTo>
                    <a:lnTo>
                      <a:pt x="0" y="41727"/>
                    </a:lnTo>
                    <a:lnTo>
                      <a:pt x="4496" y="40289"/>
                    </a:lnTo>
                    <a:lnTo>
                      <a:pt x="3493" y="35676"/>
                    </a:lnTo>
                    <a:lnTo>
                      <a:pt x="8992" y="38851"/>
                    </a:lnTo>
                    <a:lnTo>
                      <a:pt x="34477" y="30702"/>
                    </a:lnTo>
                    <a:cubicBezTo>
                      <a:pt x="117595" y="8430"/>
                      <a:pt x="203899" y="-1950"/>
                      <a:pt x="290619" y="302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97" name="Freeform: Shape 196">
                <a:extLst>
                  <a:ext uri="{FF2B5EF4-FFF2-40B4-BE49-F238E27FC236}">
                    <a16:creationId xmlns:a16="http://schemas.microsoft.com/office/drawing/2014/main" id="{EFF33D07-5387-4270-A0E6-7ED9E10B1A3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-4937151" y="5934581"/>
                <a:ext cx="1143804" cy="735761"/>
              </a:xfrm>
              <a:custGeom>
                <a:avLst/>
                <a:gdLst>
                  <a:gd name="connsiteX0" fmla="*/ 290619 w 1143804"/>
                  <a:gd name="connsiteY0" fmla="*/ 302 h 735761"/>
                  <a:gd name="connsiteX1" fmla="*/ 714857 w 1143804"/>
                  <a:gd name="connsiteY1" fmla="*/ 120275 h 735761"/>
                  <a:gd name="connsiteX2" fmla="*/ 1132620 w 1143804"/>
                  <a:gd name="connsiteY2" fmla="*/ 664715 h 735761"/>
                  <a:gd name="connsiteX3" fmla="*/ 1138304 w 1143804"/>
                  <a:gd name="connsiteY3" fmla="*/ 690860 h 735761"/>
                  <a:gd name="connsiteX4" fmla="*/ 1143804 w 1143804"/>
                  <a:gd name="connsiteY4" fmla="*/ 694035 h 735761"/>
                  <a:gd name="connsiteX5" fmla="*/ 1139308 w 1143804"/>
                  <a:gd name="connsiteY5" fmla="*/ 695472 h 735761"/>
                  <a:gd name="connsiteX6" fmla="*/ 1140311 w 1143804"/>
                  <a:gd name="connsiteY6" fmla="*/ 700085 h 735761"/>
                  <a:gd name="connsiteX7" fmla="*/ 1134812 w 1143804"/>
                  <a:gd name="connsiteY7" fmla="*/ 696911 h 735761"/>
                  <a:gd name="connsiteX8" fmla="*/ 1109327 w 1143804"/>
                  <a:gd name="connsiteY8" fmla="*/ 705060 h 735761"/>
                  <a:gd name="connsiteX9" fmla="*/ 428947 w 1143804"/>
                  <a:gd name="connsiteY9" fmla="*/ 615486 h 735761"/>
                  <a:gd name="connsiteX10" fmla="*/ 11184 w 1143804"/>
                  <a:gd name="connsiteY10" fmla="*/ 71046 h 735761"/>
                  <a:gd name="connsiteX11" fmla="*/ 5499 w 1143804"/>
                  <a:gd name="connsiteY11" fmla="*/ 44901 h 735761"/>
                  <a:gd name="connsiteX12" fmla="*/ 0 w 1143804"/>
                  <a:gd name="connsiteY12" fmla="*/ 41727 h 735761"/>
                  <a:gd name="connsiteX13" fmla="*/ 4496 w 1143804"/>
                  <a:gd name="connsiteY13" fmla="*/ 40289 h 735761"/>
                  <a:gd name="connsiteX14" fmla="*/ 3493 w 1143804"/>
                  <a:gd name="connsiteY14" fmla="*/ 35676 h 735761"/>
                  <a:gd name="connsiteX15" fmla="*/ 8992 w 1143804"/>
                  <a:gd name="connsiteY15" fmla="*/ 38851 h 735761"/>
                  <a:gd name="connsiteX16" fmla="*/ 34477 w 1143804"/>
                  <a:gd name="connsiteY16" fmla="*/ 30702 h 735761"/>
                  <a:gd name="connsiteX17" fmla="*/ 290619 w 1143804"/>
                  <a:gd name="connsiteY17" fmla="*/ 302 h 735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143804" h="735761">
                    <a:moveTo>
                      <a:pt x="290619" y="302"/>
                    </a:moveTo>
                    <a:cubicBezTo>
                      <a:pt x="435153" y="4056"/>
                      <a:pt x="580841" y="42901"/>
                      <a:pt x="714857" y="120275"/>
                    </a:cubicBezTo>
                    <a:cubicBezTo>
                      <a:pt x="929283" y="244074"/>
                      <a:pt x="1073229" y="443066"/>
                      <a:pt x="1132620" y="664715"/>
                    </a:cubicBezTo>
                    <a:lnTo>
                      <a:pt x="1138304" y="690860"/>
                    </a:lnTo>
                    <a:lnTo>
                      <a:pt x="1143804" y="694035"/>
                    </a:lnTo>
                    <a:lnTo>
                      <a:pt x="1139308" y="695472"/>
                    </a:lnTo>
                    <a:lnTo>
                      <a:pt x="1140311" y="700085"/>
                    </a:lnTo>
                    <a:lnTo>
                      <a:pt x="1134812" y="696911"/>
                    </a:lnTo>
                    <a:lnTo>
                      <a:pt x="1109327" y="705060"/>
                    </a:lnTo>
                    <a:cubicBezTo>
                      <a:pt x="887679" y="764450"/>
                      <a:pt x="643373" y="739285"/>
                      <a:pt x="428947" y="615486"/>
                    </a:cubicBezTo>
                    <a:cubicBezTo>
                      <a:pt x="214521" y="491687"/>
                      <a:pt x="70574" y="292695"/>
                      <a:pt x="11184" y="71046"/>
                    </a:cubicBezTo>
                    <a:lnTo>
                      <a:pt x="5499" y="44901"/>
                    </a:lnTo>
                    <a:lnTo>
                      <a:pt x="0" y="41727"/>
                    </a:lnTo>
                    <a:lnTo>
                      <a:pt x="4496" y="40289"/>
                    </a:lnTo>
                    <a:lnTo>
                      <a:pt x="3493" y="35676"/>
                    </a:lnTo>
                    <a:lnTo>
                      <a:pt x="8992" y="38851"/>
                    </a:lnTo>
                    <a:lnTo>
                      <a:pt x="34477" y="30702"/>
                    </a:lnTo>
                    <a:cubicBezTo>
                      <a:pt x="117595" y="8430"/>
                      <a:pt x="203899" y="-1950"/>
                      <a:pt x="290619" y="302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65" name="Group 164">
              <a:extLst>
                <a:ext uri="{FF2B5EF4-FFF2-40B4-BE49-F238E27FC236}">
                  <a16:creationId xmlns:a16="http://schemas.microsoft.com/office/drawing/2014/main" id="{1049F146-DADD-4A7F-B64A-C14385351C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8900000" flipH="1">
              <a:off x="8669440" y="397061"/>
              <a:ext cx="1785983" cy="2208479"/>
              <a:chOff x="2725201" y="4453039"/>
              <a:chExt cx="1785983" cy="2208479"/>
            </a:xfrm>
          </p:grpSpPr>
          <p:cxnSp>
            <p:nvCxnSpPr>
              <p:cNvPr id="185" name="Straight Connector 184">
                <a:extLst>
                  <a:ext uri="{FF2B5EF4-FFF2-40B4-BE49-F238E27FC236}">
                    <a16:creationId xmlns:a16="http://schemas.microsoft.com/office/drawing/2014/main" id="{08208227-E6FD-4E62-A3E5-339B3116BFE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0800000" flipH="1">
                <a:off x="3618192" y="4453039"/>
                <a:ext cx="0" cy="2208479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Straight Connector 185">
                <a:extLst>
                  <a:ext uri="{FF2B5EF4-FFF2-40B4-BE49-F238E27FC236}">
                    <a16:creationId xmlns:a16="http://schemas.microsoft.com/office/drawing/2014/main" id="{EBE45BAE-1944-4D0F-8799-E631B489FF6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flipH="1">
                <a:off x="2738439" y="5243393"/>
                <a:ext cx="1760933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7" name="Freeform: Shape 186">
                <a:extLst>
                  <a:ext uri="{FF2B5EF4-FFF2-40B4-BE49-F238E27FC236}">
                    <a16:creationId xmlns:a16="http://schemas.microsoft.com/office/drawing/2014/main" id="{8B4E4D53-4C64-4FFC-9DEE-D23E84F95AF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2725201" y="4861779"/>
                <a:ext cx="1785983" cy="1799739"/>
              </a:xfrm>
              <a:custGeom>
                <a:avLst/>
                <a:gdLst>
                  <a:gd name="connsiteX0" fmla="*/ 440819 w 1785983"/>
                  <a:gd name="connsiteY0" fmla="*/ 59 h 1799739"/>
                  <a:gd name="connsiteX1" fmla="*/ 845918 w 1785983"/>
                  <a:gd name="connsiteY1" fmla="*/ 261596 h 1799739"/>
                  <a:gd name="connsiteX2" fmla="*/ 892992 w 1785983"/>
                  <a:gd name="connsiteY2" fmla="*/ 360758 h 1799739"/>
                  <a:gd name="connsiteX3" fmla="*/ 892992 w 1785983"/>
                  <a:gd name="connsiteY3" fmla="*/ 365372 h 1799739"/>
                  <a:gd name="connsiteX4" fmla="*/ 940065 w 1785983"/>
                  <a:gd name="connsiteY4" fmla="*/ 266212 h 1799739"/>
                  <a:gd name="connsiteX5" fmla="*/ 1406106 w 1785983"/>
                  <a:gd name="connsiteY5" fmla="*/ 8338 h 1799739"/>
                  <a:gd name="connsiteX6" fmla="*/ 1022901 w 1785983"/>
                  <a:gd name="connsiteY6" fmla="*/ 1699451 h 1799739"/>
                  <a:gd name="connsiteX7" fmla="*/ 892991 w 1785983"/>
                  <a:gd name="connsiteY7" fmla="*/ 1799739 h 1799739"/>
                  <a:gd name="connsiteX8" fmla="*/ 892991 w 1785983"/>
                  <a:gd name="connsiteY8" fmla="*/ 1795123 h 1799739"/>
                  <a:gd name="connsiteX9" fmla="*/ 763082 w 1785983"/>
                  <a:gd name="connsiteY9" fmla="*/ 1694835 h 1799739"/>
                  <a:gd name="connsiteX10" fmla="*/ 379877 w 1785983"/>
                  <a:gd name="connsiteY10" fmla="*/ 3722 h 1799739"/>
                  <a:gd name="connsiteX11" fmla="*/ 440819 w 1785983"/>
                  <a:gd name="connsiteY11" fmla="*/ 59 h 1799739"/>
                  <a:gd name="connsiteX0" fmla="*/ 440819 w 1785983"/>
                  <a:gd name="connsiteY0" fmla="*/ 59 h 1849891"/>
                  <a:gd name="connsiteX1" fmla="*/ 845918 w 1785983"/>
                  <a:gd name="connsiteY1" fmla="*/ 261596 h 1849891"/>
                  <a:gd name="connsiteX2" fmla="*/ 892992 w 1785983"/>
                  <a:gd name="connsiteY2" fmla="*/ 360758 h 1849891"/>
                  <a:gd name="connsiteX3" fmla="*/ 892992 w 1785983"/>
                  <a:gd name="connsiteY3" fmla="*/ 365372 h 1849891"/>
                  <a:gd name="connsiteX4" fmla="*/ 940065 w 1785983"/>
                  <a:gd name="connsiteY4" fmla="*/ 266212 h 1849891"/>
                  <a:gd name="connsiteX5" fmla="*/ 1406106 w 1785983"/>
                  <a:gd name="connsiteY5" fmla="*/ 8338 h 1849891"/>
                  <a:gd name="connsiteX6" fmla="*/ 1022901 w 1785983"/>
                  <a:gd name="connsiteY6" fmla="*/ 1699451 h 1849891"/>
                  <a:gd name="connsiteX7" fmla="*/ 892991 w 1785983"/>
                  <a:gd name="connsiteY7" fmla="*/ 1799739 h 1849891"/>
                  <a:gd name="connsiteX8" fmla="*/ 838223 w 1785983"/>
                  <a:gd name="connsiteY8" fmla="*/ 1849891 h 1849891"/>
                  <a:gd name="connsiteX9" fmla="*/ 763082 w 1785983"/>
                  <a:gd name="connsiteY9" fmla="*/ 1694835 h 1849891"/>
                  <a:gd name="connsiteX10" fmla="*/ 379877 w 1785983"/>
                  <a:gd name="connsiteY10" fmla="*/ 3722 h 1849891"/>
                  <a:gd name="connsiteX11" fmla="*/ 440819 w 1785983"/>
                  <a:gd name="connsiteY11" fmla="*/ 59 h 1849891"/>
                  <a:gd name="connsiteX0" fmla="*/ 440819 w 1785983"/>
                  <a:gd name="connsiteY0" fmla="*/ 59 h 1799739"/>
                  <a:gd name="connsiteX1" fmla="*/ 845918 w 1785983"/>
                  <a:gd name="connsiteY1" fmla="*/ 261596 h 1799739"/>
                  <a:gd name="connsiteX2" fmla="*/ 892992 w 1785983"/>
                  <a:gd name="connsiteY2" fmla="*/ 360758 h 1799739"/>
                  <a:gd name="connsiteX3" fmla="*/ 892992 w 1785983"/>
                  <a:gd name="connsiteY3" fmla="*/ 365372 h 1799739"/>
                  <a:gd name="connsiteX4" fmla="*/ 940065 w 1785983"/>
                  <a:gd name="connsiteY4" fmla="*/ 266212 h 1799739"/>
                  <a:gd name="connsiteX5" fmla="*/ 1406106 w 1785983"/>
                  <a:gd name="connsiteY5" fmla="*/ 8338 h 1799739"/>
                  <a:gd name="connsiteX6" fmla="*/ 1022901 w 1785983"/>
                  <a:gd name="connsiteY6" fmla="*/ 1699451 h 1799739"/>
                  <a:gd name="connsiteX7" fmla="*/ 892991 w 1785983"/>
                  <a:gd name="connsiteY7" fmla="*/ 1799739 h 1799739"/>
                  <a:gd name="connsiteX8" fmla="*/ 763082 w 1785983"/>
                  <a:gd name="connsiteY8" fmla="*/ 1694835 h 1799739"/>
                  <a:gd name="connsiteX9" fmla="*/ 379877 w 1785983"/>
                  <a:gd name="connsiteY9" fmla="*/ 3722 h 1799739"/>
                  <a:gd name="connsiteX10" fmla="*/ 440819 w 1785983"/>
                  <a:gd name="connsiteY10" fmla="*/ 59 h 1799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785983" h="1799739">
                    <a:moveTo>
                      <a:pt x="440819" y="59"/>
                    </a:moveTo>
                    <a:cubicBezTo>
                      <a:pt x="584367" y="2557"/>
                      <a:pt x="735105" y="83293"/>
                      <a:pt x="845918" y="261596"/>
                    </a:cubicBezTo>
                    <a:lnTo>
                      <a:pt x="892992" y="360758"/>
                    </a:lnTo>
                    <a:lnTo>
                      <a:pt x="892992" y="365372"/>
                    </a:lnTo>
                    <a:lnTo>
                      <a:pt x="940065" y="266212"/>
                    </a:lnTo>
                    <a:cubicBezTo>
                      <a:pt x="1066709" y="62437"/>
                      <a:pt x="1245499" y="-13903"/>
                      <a:pt x="1406106" y="8338"/>
                    </a:cubicBezTo>
                    <a:cubicBezTo>
                      <a:pt x="1827702" y="66720"/>
                      <a:pt x="2124001" y="804388"/>
                      <a:pt x="1022901" y="1699451"/>
                    </a:cubicBezTo>
                    <a:lnTo>
                      <a:pt x="892991" y="1799739"/>
                    </a:lnTo>
                    <a:lnTo>
                      <a:pt x="763082" y="1694835"/>
                    </a:lnTo>
                    <a:cubicBezTo>
                      <a:pt x="-338018" y="799772"/>
                      <a:pt x="-41719" y="62104"/>
                      <a:pt x="379877" y="3722"/>
                    </a:cubicBezTo>
                    <a:cubicBezTo>
                      <a:pt x="399953" y="942"/>
                      <a:pt x="420313" y="-298"/>
                      <a:pt x="440819" y="59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  <a:latin typeface="Bell MT" panose="02020503060305020303" pitchFamily="18" charset="0"/>
                </a:endParaRPr>
              </a:p>
            </p:txBody>
          </p:sp>
          <p:sp>
            <p:nvSpPr>
              <p:cNvPr id="188" name="Rectangle 30">
                <a:extLst>
                  <a:ext uri="{FF2B5EF4-FFF2-40B4-BE49-F238E27FC236}">
                    <a16:creationId xmlns:a16="http://schemas.microsoft.com/office/drawing/2014/main" id="{1E469BE5-4D66-4EF4-8D95-9EE9B49E178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2700000">
                <a:off x="3124232" y="5447997"/>
                <a:ext cx="987915" cy="987915"/>
              </a:xfrm>
              <a:custGeom>
                <a:avLst/>
                <a:gdLst>
                  <a:gd name="connsiteX0" fmla="*/ 0 w 1302493"/>
                  <a:gd name="connsiteY0" fmla="*/ 0 h 1302493"/>
                  <a:gd name="connsiteX1" fmla="*/ 1302493 w 1302493"/>
                  <a:gd name="connsiteY1" fmla="*/ 0 h 1302493"/>
                  <a:gd name="connsiteX2" fmla="*/ 1302493 w 1302493"/>
                  <a:gd name="connsiteY2" fmla="*/ 1302493 h 1302493"/>
                  <a:gd name="connsiteX3" fmla="*/ 0 w 1302493"/>
                  <a:gd name="connsiteY3" fmla="*/ 1302493 h 1302493"/>
                  <a:gd name="connsiteX4" fmla="*/ 0 w 1302493"/>
                  <a:gd name="connsiteY4" fmla="*/ 0 h 1302493"/>
                  <a:gd name="connsiteX0" fmla="*/ 1302493 w 1393933"/>
                  <a:gd name="connsiteY0" fmla="*/ 1302493 h 1393933"/>
                  <a:gd name="connsiteX1" fmla="*/ 0 w 1393933"/>
                  <a:gd name="connsiteY1" fmla="*/ 1302493 h 1393933"/>
                  <a:gd name="connsiteX2" fmla="*/ 0 w 1393933"/>
                  <a:gd name="connsiteY2" fmla="*/ 0 h 1393933"/>
                  <a:gd name="connsiteX3" fmla="*/ 1302493 w 1393933"/>
                  <a:gd name="connsiteY3" fmla="*/ 0 h 1393933"/>
                  <a:gd name="connsiteX4" fmla="*/ 1393933 w 1393933"/>
                  <a:gd name="connsiteY4" fmla="*/ 1393933 h 1393933"/>
                  <a:gd name="connsiteX0" fmla="*/ 0 w 1393933"/>
                  <a:gd name="connsiteY0" fmla="*/ 1302493 h 1393933"/>
                  <a:gd name="connsiteX1" fmla="*/ 0 w 1393933"/>
                  <a:gd name="connsiteY1" fmla="*/ 0 h 1393933"/>
                  <a:gd name="connsiteX2" fmla="*/ 1302493 w 1393933"/>
                  <a:gd name="connsiteY2" fmla="*/ 0 h 1393933"/>
                  <a:gd name="connsiteX3" fmla="*/ 1393933 w 1393933"/>
                  <a:gd name="connsiteY3" fmla="*/ 1393933 h 1393933"/>
                  <a:gd name="connsiteX0" fmla="*/ 0 w 1302493"/>
                  <a:gd name="connsiteY0" fmla="*/ 1302493 h 1302493"/>
                  <a:gd name="connsiteX1" fmla="*/ 0 w 1302493"/>
                  <a:gd name="connsiteY1" fmla="*/ 0 h 1302493"/>
                  <a:gd name="connsiteX2" fmla="*/ 1302493 w 1302493"/>
                  <a:gd name="connsiteY2" fmla="*/ 0 h 1302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02493" h="1302493">
                    <a:moveTo>
                      <a:pt x="0" y="1302493"/>
                    </a:moveTo>
                    <a:lnTo>
                      <a:pt x="0" y="0"/>
                    </a:lnTo>
                    <a:lnTo>
                      <a:pt x="1302493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9" name="Rectangle 30">
                <a:extLst>
                  <a:ext uri="{FF2B5EF4-FFF2-40B4-BE49-F238E27FC236}">
                    <a16:creationId xmlns:a16="http://schemas.microsoft.com/office/drawing/2014/main" id="{97CC8B6D-C9C9-4420-B145-C479DBBFBBF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2700000">
                <a:off x="3315029" y="5983110"/>
                <a:ext cx="606323" cy="606323"/>
              </a:xfrm>
              <a:custGeom>
                <a:avLst/>
                <a:gdLst>
                  <a:gd name="connsiteX0" fmla="*/ 0 w 1302493"/>
                  <a:gd name="connsiteY0" fmla="*/ 0 h 1302493"/>
                  <a:gd name="connsiteX1" fmla="*/ 1302493 w 1302493"/>
                  <a:gd name="connsiteY1" fmla="*/ 0 h 1302493"/>
                  <a:gd name="connsiteX2" fmla="*/ 1302493 w 1302493"/>
                  <a:gd name="connsiteY2" fmla="*/ 1302493 h 1302493"/>
                  <a:gd name="connsiteX3" fmla="*/ 0 w 1302493"/>
                  <a:gd name="connsiteY3" fmla="*/ 1302493 h 1302493"/>
                  <a:gd name="connsiteX4" fmla="*/ 0 w 1302493"/>
                  <a:gd name="connsiteY4" fmla="*/ 0 h 1302493"/>
                  <a:gd name="connsiteX0" fmla="*/ 1302493 w 1393933"/>
                  <a:gd name="connsiteY0" fmla="*/ 1302493 h 1393933"/>
                  <a:gd name="connsiteX1" fmla="*/ 0 w 1393933"/>
                  <a:gd name="connsiteY1" fmla="*/ 1302493 h 1393933"/>
                  <a:gd name="connsiteX2" fmla="*/ 0 w 1393933"/>
                  <a:gd name="connsiteY2" fmla="*/ 0 h 1393933"/>
                  <a:gd name="connsiteX3" fmla="*/ 1302493 w 1393933"/>
                  <a:gd name="connsiteY3" fmla="*/ 0 h 1393933"/>
                  <a:gd name="connsiteX4" fmla="*/ 1393933 w 1393933"/>
                  <a:gd name="connsiteY4" fmla="*/ 1393933 h 1393933"/>
                  <a:gd name="connsiteX0" fmla="*/ 0 w 1393933"/>
                  <a:gd name="connsiteY0" fmla="*/ 1302493 h 1393933"/>
                  <a:gd name="connsiteX1" fmla="*/ 0 w 1393933"/>
                  <a:gd name="connsiteY1" fmla="*/ 0 h 1393933"/>
                  <a:gd name="connsiteX2" fmla="*/ 1302493 w 1393933"/>
                  <a:gd name="connsiteY2" fmla="*/ 0 h 1393933"/>
                  <a:gd name="connsiteX3" fmla="*/ 1393933 w 1393933"/>
                  <a:gd name="connsiteY3" fmla="*/ 1393933 h 1393933"/>
                  <a:gd name="connsiteX0" fmla="*/ 0 w 1302493"/>
                  <a:gd name="connsiteY0" fmla="*/ 1302493 h 1302493"/>
                  <a:gd name="connsiteX1" fmla="*/ 0 w 1302493"/>
                  <a:gd name="connsiteY1" fmla="*/ 0 h 1302493"/>
                  <a:gd name="connsiteX2" fmla="*/ 1302493 w 1302493"/>
                  <a:gd name="connsiteY2" fmla="*/ 0 h 1302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02493" h="1302493">
                    <a:moveTo>
                      <a:pt x="0" y="1302493"/>
                    </a:moveTo>
                    <a:lnTo>
                      <a:pt x="0" y="0"/>
                    </a:lnTo>
                    <a:lnTo>
                      <a:pt x="1302493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6" name="Group 165">
              <a:extLst>
                <a:ext uri="{FF2B5EF4-FFF2-40B4-BE49-F238E27FC236}">
                  <a16:creationId xmlns:a16="http://schemas.microsoft.com/office/drawing/2014/main" id="{4C305DC7-D46C-40E8-B181-98D0417C3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 flipV="1">
              <a:off x="9101269" y="2385858"/>
              <a:ext cx="864005" cy="1032464"/>
              <a:chOff x="2207971" y="2384401"/>
              <a:chExt cx="864005" cy="1032464"/>
            </a:xfrm>
          </p:grpSpPr>
          <p:sp>
            <p:nvSpPr>
              <p:cNvPr id="180" name="Freeform: Shape 179">
                <a:extLst>
                  <a:ext uri="{FF2B5EF4-FFF2-40B4-BE49-F238E27FC236}">
                    <a16:creationId xmlns:a16="http://schemas.microsoft.com/office/drawing/2014/main" id="{874A907D-7F5B-49D1-99A2-2EE5CBE6062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13500000">
                <a:off x="2207971" y="285630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1" name="Freeform: Shape 180">
                <a:extLst>
                  <a:ext uri="{FF2B5EF4-FFF2-40B4-BE49-F238E27FC236}">
                    <a16:creationId xmlns:a16="http://schemas.microsoft.com/office/drawing/2014/main" id="{A2CB551E-1E4C-467D-A3D3-7BA52A2720D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10800000">
                <a:off x="2607238" y="2688467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82" name="Group 181">
                <a:extLst>
                  <a:ext uri="{FF2B5EF4-FFF2-40B4-BE49-F238E27FC236}">
                    <a16:creationId xmlns:a16="http://schemas.microsoft.com/office/drawing/2014/main" id="{DFA76F48-9EFD-452A-B0B9-363207E9F3D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2440769" y="2384401"/>
                <a:ext cx="313009" cy="1032464"/>
                <a:chOff x="2440769" y="2384401"/>
                <a:chExt cx="313009" cy="1032464"/>
              </a:xfrm>
            </p:grpSpPr>
            <p:cxnSp>
              <p:nvCxnSpPr>
                <p:cNvPr id="183" name="Straight Connector 182">
                  <a:extLst>
                    <a:ext uri="{FF2B5EF4-FFF2-40B4-BE49-F238E27FC236}">
                      <a16:creationId xmlns:a16="http://schemas.microsoft.com/office/drawing/2014/main" id="{FA58951F-7DDC-408C-A381-96773B5C044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rot="10800000" flipH="1">
                  <a:off x="2440769" y="2516865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4" name="Straight Connector 183">
                  <a:extLst>
                    <a:ext uri="{FF2B5EF4-FFF2-40B4-BE49-F238E27FC236}">
                      <a16:creationId xmlns:a16="http://schemas.microsoft.com/office/drawing/2014/main" id="{9844DEAE-03C1-47CA-AD25-A4799167650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rot="8100000" flipH="1">
                  <a:off x="2753778" y="2384401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67" name="Oval 166">
              <a:extLst>
                <a:ext uri="{FF2B5EF4-FFF2-40B4-BE49-F238E27FC236}">
                  <a16:creationId xmlns:a16="http://schemas.microsoft.com/office/drawing/2014/main" id="{9DED8F11-2AB8-4BC3-90AA-2063E11996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9092921" y="5784159"/>
              <a:ext cx="340415" cy="34041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8" name="Oval 167">
              <a:extLst>
                <a:ext uri="{FF2B5EF4-FFF2-40B4-BE49-F238E27FC236}">
                  <a16:creationId xmlns:a16="http://schemas.microsoft.com/office/drawing/2014/main" id="{EFFC5F39-870E-4D66-853D-4F4EE1C513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10514516" y="834250"/>
              <a:ext cx="340415" cy="34041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169" name="Group 168">
              <a:extLst>
                <a:ext uri="{FF2B5EF4-FFF2-40B4-BE49-F238E27FC236}">
                  <a16:creationId xmlns:a16="http://schemas.microsoft.com/office/drawing/2014/main" id="{C88C80A8-E095-4A4F-87E4-8AD7E7C57A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 flipH="1">
              <a:off x="10698843" y="1090043"/>
              <a:ext cx="901736" cy="2160000"/>
              <a:chOff x="8217770" y="397306"/>
              <a:chExt cx="901736" cy="2160000"/>
            </a:xfrm>
          </p:grpSpPr>
          <p:cxnSp>
            <p:nvCxnSpPr>
              <p:cNvPr id="176" name="Straight Connector 175">
                <a:extLst>
                  <a:ext uri="{FF2B5EF4-FFF2-40B4-BE49-F238E27FC236}">
                    <a16:creationId xmlns:a16="http://schemas.microsoft.com/office/drawing/2014/main" id="{2ABDBCCB-5528-4B88-8E71-4594FA5300B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>
                <a:off x="8668638" y="397306"/>
                <a:ext cx="0" cy="216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7" name="Freeform: Shape 176">
                <a:extLst>
                  <a:ext uri="{FF2B5EF4-FFF2-40B4-BE49-F238E27FC236}">
                    <a16:creationId xmlns:a16="http://schemas.microsoft.com/office/drawing/2014/main" id="{A72526B2-FC30-4028-887E-A0A9559FDB7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8217770" y="397306"/>
                <a:ext cx="901736" cy="1868598"/>
              </a:xfrm>
              <a:custGeom>
                <a:avLst/>
                <a:gdLst>
                  <a:gd name="connsiteX0" fmla="*/ 450869 w 901736"/>
                  <a:gd name="connsiteY0" fmla="*/ 0 h 1868598"/>
                  <a:gd name="connsiteX1" fmla="*/ 450868 w 901736"/>
                  <a:gd name="connsiteY1" fmla="*/ 0 h 1868598"/>
                  <a:gd name="connsiteX2" fmla="*/ 450867 w 901736"/>
                  <a:gd name="connsiteY2" fmla="*/ 0 h 1868598"/>
                  <a:gd name="connsiteX3" fmla="*/ 409125 w 901736"/>
                  <a:gd name="connsiteY3" fmla="*/ 52638 h 1868598"/>
                  <a:gd name="connsiteX4" fmla="*/ 7089 w 901736"/>
                  <a:gd name="connsiteY4" fmla="*/ 1225278 h 1868598"/>
                  <a:gd name="connsiteX5" fmla="*/ 140 w 901736"/>
                  <a:gd name="connsiteY5" fmla="*/ 1416229 h 1868598"/>
                  <a:gd name="connsiteX6" fmla="*/ 141 w 901736"/>
                  <a:gd name="connsiteY6" fmla="*/ 1416229 h 1868598"/>
                  <a:gd name="connsiteX7" fmla="*/ 0 w 901736"/>
                  <a:gd name="connsiteY7" fmla="*/ 1420099 h 1868598"/>
                  <a:gd name="connsiteX8" fmla="*/ 9012 w 901736"/>
                  <a:gd name="connsiteY8" fmla="*/ 1509500 h 1868598"/>
                  <a:gd name="connsiteX9" fmla="*/ 449610 w 901736"/>
                  <a:gd name="connsiteY9" fmla="*/ 1868598 h 1868598"/>
                  <a:gd name="connsiteX10" fmla="*/ 450868 w 901736"/>
                  <a:gd name="connsiteY10" fmla="*/ 1868471 h 1868598"/>
                  <a:gd name="connsiteX11" fmla="*/ 452126 w 901736"/>
                  <a:gd name="connsiteY11" fmla="*/ 1868598 h 1868598"/>
                  <a:gd name="connsiteX12" fmla="*/ 892724 w 901736"/>
                  <a:gd name="connsiteY12" fmla="*/ 1509500 h 1868598"/>
                  <a:gd name="connsiteX13" fmla="*/ 901736 w 901736"/>
                  <a:gd name="connsiteY13" fmla="*/ 1420099 h 1868598"/>
                  <a:gd name="connsiteX14" fmla="*/ 901595 w 901736"/>
                  <a:gd name="connsiteY14" fmla="*/ 1416229 h 1868598"/>
                  <a:gd name="connsiteX15" fmla="*/ 901596 w 901736"/>
                  <a:gd name="connsiteY15" fmla="*/ 1416229 h 1868598"/>
                  <a:gd name="connsiteX16" fmla="*/ 894647 w 901736"/>
                  <a:gd name="connsiteY16" fmla="*/ 1225278 h 1868598"/>
                  <a:gd name="connsiteX17" fmla="*/ 492611 w 901736"/>
                  <a:gd name="connsiteY17" fmla="*/ 52638 h 18685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901736" h="1868598">
                    <a:moveTo>
                      <a:pt x="450869" y="0"/>
                    </a:moveTo>
                    <a:lnTo>
                      <a:pt x="450868" y="0"/>
                    </a:lnTo>
                    <a:lnTo>
                      <a:pt x="450867" y="0"/>
                    </a:lnTo>
                    <a:lnTo>
                      <a:pt x="409125" y="52638"/>
                    </a:lnTo>
                    <a:cubicBezTo>
                      <a:pt x="187876" y="359618"/>
                      <a:pt x="40481" y="769067"/>
                      <a:pt x="7089" y="1225278"/>
                    </a:cubicBezTo>
                    <a:lnTo>
                      <a:pt x="140" y="1416229"/>
                    </a:lnTo>
                    <a:lnTo>
                      <a:pt x="141" y="1416229"/>
                    </a:lnTo>
                    <a:lnTo>
                      <a:pt x="0" y="1420099"/>
                    </a:lnTo>
                    <a:lnTo>
                      <a:pt x="9012" y="1509500"/>
                    </a:lnTo>
                    <a:cubicBezTo>
                      <a:pt x="50948" y="1714437"/>
                      <a:pt x="232276" y="1868598"/>
                      <a:pt x="449610" y="1868598"/>
                    </a:cubicBezTo>
                    <a:lnTo>
                      <a:pt x="450868" y="1868471"/>
                    </a:lnTo>
                    <a:lnTo>
                      <a:pt x="452126" y="1868598"/>
                    </a:lnTo>
                    <a:cubicBezTo>
                      <a:pt x="669460" y="1868598"/>
                      <a:pt x="850788" y="1714437"/>
                      <a:pt x="892724" y="1509500"/>
                    </a:cubicBezTo>
                    <a:lnTo>
                      <a:pt x="901736" y="1420099"/>
                    </a:lnTo>
                    <a:lnTo>
                      <a:pt x="901595" y="1416229"/>
                    </a:lnTo>
                    <a:lnTo>
                      <a:pt x="901596" y="1416229"/>
                    </a:lnTo>
                    <a:lnTo>
                      <a:pt x="894647" y="1225278"/>
                    </a:lnTo>
                    <a:cubicBezTo>
                      <a:pt x="861255" y="769067"/>
                      <a:pt x="713860" y="359618"/>
                      <a:pt x="492611" y="52638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78" name="Rectangle 5">
                <a:extLst>
                  <a:ext uri="{FF2B5EF4-FFF2-40B4-BE49-F238E27FC236}">
                    <a16:creationId xmlns:a16="http://schemas.microsoft.com/office/drawing/2014/main" id="{6F50CD0A-EB53-43E3-B229-56581B16DED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2700000">
                <a:off x="8370075" y="1136688"/>
                <a:ext cx="597126" cy="597126"/>
              </a:xfrm>
              <a:custGeom>
                <a:avLst/>
                <a:gdLst>
                  <a:gd name="connsiteX0" fmla="*/ 0 w 1239398"/>
                  <a:gd name="connsiteY0" fmla="*/ 0 h 1239398"/>
                  <a:gd name="connsiteX1" fmla="*/ 1239398 w 1239398"/>
                  <a:gd name="connsiteY1" fmla="*/ 0 h 1239398"/>
                  <a:gd name="connsiteX2" fmla="*/ 1239398 w 1239398"/>
                  <a:gd name="connsiteY2" fmla="*/ 1239398 h 1239398"/>
                  <a:gd name="connsiteX3" fmla="*/ 0 w 1239398"/>
                  <a:gd name="connsiteY3" fmla="*/ 1239398 h 1239398"/>
                  <a:gd name="connsiteX4" fmla="*/ 0 w 1239398"/>
                  <a:gd name="connsiteY4" fmla="*/ 0 h 1239398"/>
                  <a:gd name="connsiteX0" fmla="*/ 0 w 1239398"/>
                  <a:gd name="connsiteY0" fmla="*/ 0 h 1239398"/>
                  <a:gd name="connsiteX1" fmla="*/ 1239398 w 1239398"/>
                  <a:gd name="connsiteY1" fmla="*/ 0 h 1239398"/>
                  <a:gd name="connsiteX2" fmla="*/ 1239398 w 1239398"/>
                  <a:gd name="connsiteY2" fmla="*/ 1239398 h 1239398"/>
                  <a:gd name="connsiteX3" fmla="*/ 0 w 1239398"/>
                  <a:gd name="connsiteY3" fmla="*/ 1239398 h 1239398"/>
                  <a:gd name="connsiteX4" fmla="*/ 91440 w 1239398"/>
                  <a:gd name="connsiteY4" fmla="*/ 91440 h 1239398"/>
                  <a:gd name="connsiteX0" fmla="*/ 1239398 w 1239398"/>
                  <a:gd name="connsiteY0" fmla="*/ 0 h 1239398"/>
                  <a:gd name="connsiteX1" fmla="*/ 1239398 w 1239398"/>
                  <a:gd name="connsiteY1" fmla="*/ 1239398 h 1239398"/>
                  <a:gd name="connsiteX2" fmla="*/ 0 w 1239398"/>
                  <a:gd name="connsiteY2" fmla="*/ 1239398 h 1239398"/>
                  <a:gd name="connsiteX3" fmla="*/ 91440 w 1239398"/>
                  <a:gd name="connsiteY3" fmla="*/ 91440 h 1239398"/>
                  <a:gd name="connsiteX0" fmla="*/ 1239398 w 1239398"/>
                  <a:gd name="connsiteY0" fmla="*/ 0 h 1239398"/>
                  <a:gd name="connsiteX1" fmla="*/ 1239398 w 1239398"/>
                  <a:gd name="connsiteY1" fmla="*/ 1239398 h 1239398"/>
                  <a:gd name="connsiteX2" fmla="*/ 0 w 1239398"/>
                  <a:gd name="connsiteY2" fmla="*/ 1239398 h 1239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39398" h="1239398">
                    <a:moveTo>
                      <a:pt x="1239398" y="0"/>
                    </a:moveTo>
                    <a:lnTo>
                      <a:pt x="1239398" y="1239398"/>
                    </a:lnTo>
                    <a:lnTo>
                      <a:pt x="0" y="1239398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" name="Rectangle 5">
                <a:extLst>
                  <a:ext uri="{FF2B5EF4-FFF2-40B4-BE49-F238E27FC236}">
                    <a16:creationId xmlns:a16="http://schemas.microsoft.com/office/drawing/2014/main" id="{07439A8C-E126-4EF8-9DDE-B12EEB6344C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2700000">
                <a:off x="8457521" y="720913"/>
                <a:ext cx="422234" cy="422234"/>
              </a:xfrm>
              <a:custGeom>
                <a:avLst/>
                <a:gdLst>
                  <a:gd name="connsiteX0" fmla="*/ 0 w 1239398"/>
                  <a:gd name="connsiteY0" fmla="*/ 0 h 1239398"/>
                  <a:gd name="connsiteX1" fmla="*/ 1239398 w 1239398"/>
                  <a:gd name="connsiteY1" fmla="*/ 0 h 1239398"/>
                  <a:gd name="connsiteX2" fmla="*/ 1239398 w 1239398"/>
                  <a:gd name="connsiteY2" fmla="*/ 1239398 h 1239398"/>
                  <a:gd name="connsiteX3" fmla="*/ 0 w 1239398"/>
                  <a:gd name="connsiteY3" fmla="*/ 1239398 h 1239398"/>
                  <a:gd name="connsiteX4" fmla="*/ 0 w 1239398"/>
                  <a:gd name="connsiteY4" fmla="*/ 0 h 1239398"/>
                  <a:gd name="connsiteX0" fmla="*/ 0 w 1239398"/>
                  <a:gd name="connsiteY0" fmla="*/ 0 h 1239398"/>
                  <a:gd name="connsiteX1" fmla="*/ 1239398 w 1239398"/>
                  <a:gd name="connsiteY1" fmla="*/ 0 h 1239398"/>
                  <a:gd name="connsiteX2" fmla="*/ 1239398 w 1239398"/>
                  <a:gd name="connsiteY2" fmla="*/ 1239398 h 1239398"/>
                  <a:gd name="connsiteX3" fmla="*/ 0 w 1239398"/>
                  <a:gd name="connsiteY3" fmla="*/ 1239398 h 1239398"/>
                  <a:gd name="connsiteX4" fmla="*/ 91440 w 1239398"/>
                  <a:gd name="connsiteY4" fmla="*/ 91440 h 1239398"/>
                  <a:gd name="connsiteX0" fmla="*/ 1239398 w 1239398"/>
                  <a:gd name="connsiteY0" fmla="*/ 0 h 1239398"/>
                  <a:gd name="connsiteX1" fmla="*/ 1239398 w 1239398"/>
                  <a:gd name="connsiteY1" fmla="*/ 1239398 h 1239398"/>
                  <a:gd name="connsiteX2" fmla="*/ 0 w 1239398"/>
                  <a:gd name="connsiteY2" fmla="*/ 1239398 h 1239398"/>
                  <a:gd name="connsiteX3" fmla="*/ 91440 w 1239398"/>
                  <a:gd name="connsiteY3" fmla="*/ 91440 h 1239398"/>
                  <a:gd name="connsiteX0" fmla="*/ 1239398 w 1239398"/>
                  <a:gd name="connsiteY0" fmla="*/ 0 h 1239398"/>
                  <a:gd name="connsiteX1" fmla="*/ 1239398 w 1239398"/>
                  <a:gd name="connsiteY1" fmla="*/ 1239398 h 1239398"/>
                  <a:gd name="connsiteX2" fmla="*/ 0 w 1239398"/>
                  <a:gd name="connsiteY2" fmla="*/ 1239398 h 1239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39398" h="1239398">
                    <a:moveTo>
                      <a:pt x="1239398" y="0"/>
                    </a:moveTo>
                    <a:lnTo>
                      <a:pt x="1239398" y="1239398"/>
                    </a:lnTo>
                    <a:lnTo>
                      <a:pt x="0" y="1239398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0" name="Group 169">
              <a:extLst>
                <a:ext uri="{FF2B5EF4-FFF2-40B4-BE49-F238E27FC236}">
                  <a16:creationId xmlns:a16="http://schemas.microsoft.com/office/drawing/2014/main" id="{F971A352-3CE3-4D4E-89FF-4AC76D5628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2700000" flipH="1">
              <a:off x="8254545" y="4918166"/>
              <a:ext cx="571820" cy="1620000"/>
              <a:chOff x="8482785" y="4330454"/>
              <a:chExt cx="571820" cy="1620000"/>
            </a:xfrm>
          </p:grpSpPr>
          <p:sp>
            <p:nvSpPr>
              <p:cNvPr id="174" name="Freeform: Shape 173">
                <a:extLst>
                  <a:ext uri="{FF2B5EF4-FFF2-40B4-BE49-F238E27FC236}">
                    <a16:creationId xmlns:a16="http://schemas.microsoft.com/office/drawing/2014/main" id="{1181DD3C-BB7E-4654-97CB-5EBA46737C6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8482785" y="4333632"/>
                <a:ext cx="571820" cy="1311956"/>
              </a:xfrm>
              <a:custGeom>
                <a:avLst/>
                <a:gdLst>
                  <a:gd name="connsiteX0" fmla="*/ 282417 w 571820"/>
                  <a:gd name="connsiteY0" fmla="*/ 0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82417 w 571820"/>
                  <a:gd name="connsiteY0" fmla="*/ 6349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309203 w 571820"/>
                  <a:gd name="connsiteY4" fmla="*/ 24345 h 1316717"/>
                  <a:gd name="connsiteX5" fmla="*/ 571820 w 571820"/>
                  <a:gd name="connsiteY5" fmla="*/ 658359 h 1316717"/>
                  <a:gd name="connsiteX6" fmla="*/ 309203 w 571820"/>
                  <a:gd name="connsiteY6" fmla="*/ 1292372 h 1316717"/>
                  <a:gd name="connsiteX7" fmla="*/ 289403 w 571820"/>
                  <a:gd name="connsiteY7" fmla="*/ 1310368 h 1316717"/>
                  <a:gd name="connsiteX8" fmla="*/ 289403 w 571820"/>
                  <a:gd name="connsiteY8" fmla="*/ 1316717 h 1316717"/>
                  <a:gd name="connsiteX9" fmla="*/ 287393 w 571820"/>
                  <a:gd name="connsiteY9" fmla="*/ 1314890 h 1316717"/>
                  <a:gd name="connsiteX10" fmla="*/ 285910 w 571820"/>
                  <a:gd name="connsiteY10" fmla="*/ 1313542 h 1316717"/>
                  <a:gd name="connsiteX11" fmla="*/ 282417 w 571820"/>
                  <a:gd name="connsiteY11" fmla="*/ 1316717 h 1316717"/>
                  <a:gd name="connsiteX12" fmla="*/ 282417 w 571820"/>
                  <a:gd name="connsiteY12" fmla="*/ 1310367 h 1316717"/>
                  <a:gd name="connsiteX13" fmla="*/ 262617 w 571820"/>
                  <a:gd name="connsiteY13" fmla="*/ 1292372 h 1316717"/>
                  <a:gd name="connsiteX14" fmla="*/ 0 w 571820"/>
                  <a:gd name="connsiteY14" fmla="*/ 658358 h 1316717"/>
                  <a:gd name="connsiteX15" fmla="*/ 262617 w 571820"/>
                  <a:gd name="connsiteY15" fmla="*/ 24345 h 1316717"/>
                  <a:gd name="connsiteX0" fmla="*/ 262617 w 571820"/>
                  <a:gd name="connsiteY0" fmla="*/ 22518 h 1314890"/>
                  <a:gd name="connsiteX1" fmla="*/ 285910 w 571820"/>
                  <a:gd name="connsiteY1" fmla="*/ 1348 h 1314890"/>
                  <a:gd name="connsiteX2" fmla="*/ 287393 w 571820"/>
                  <a:gd name="connsiteY2" fmla="*/ 0 h 1314890"/>
                  <a:gd name="connsiteX3" fmla="*/ 309203 w 571820"/>
                  <a:gd name="connsiteY3" fmla="*/ 22518 h 1314890"/>
                  <a:gd name="connsiteX4" fmla="*/ 571820 w 571820"/>
                  <a:gd name="connsiteY4" fmla="*/ 656532 h 1314890"/>
                  <a:gd name="connsiteX5" fmla="*/ 309203 w 571820"/>
                  <a:gd name="connsiteY5" fmla="*/ 1290545 h 1314890"/>
                  <a:gd name="connsiteX6" fmla="*/ 289403 w 571820"/>
                  <a:gd name="connsiteY6" fmla="*/ 1308541 h 1314890"/>
                  <a:gd name="connsiteX7" fmla="*/ 289403 w 571820"/>
                  <a:gd name="connsiteY7" fmla="*/ 1314890 h 1314890"/>
                  <a:gd name="connsiteX8" fmla="*/ 287393 w 571820"/>
                  <a:gd name="connsiteY8" fmla="*/ 1313063 h 1314890"/>
                  <a:gd name="connsiteX9" fmla="*/ 285910 w 571820"/>
                  <a:gd name="connsiteY9" fmla="*/ 1311715 h 1314890"/>
                  <a:gd name="connsiteX10" fmla="*/ 282417 w 571820"/>
                  <a:gd name="connsiteY10" fmla="*/ 1314890 h 1314890"/>
                  <a:gd name="connsiteX11" fmla="*/ 282417 w 571820"/>
                  <a:gd name="connsiteY11" fmla="*/ 1308540 h 1314890"/>
                  <a:gd name="connsiteX12" fmla="*/ 262617 w 571820"/>
                  <a:gd name="connsiteY12" fmla="*/ 1290545 h 1314890"/>
                  <a:gd name="connsiteX13" fmla="*/ 0 w 571820"/>
                  <a:gd name="connsiteY13" fmla="*/ 656531 h 1314890"/>
                  <a:gd name="connsiteX14" fmla="*/ 262617 w 571820"/>
                  <a:gd name="connsiteY14" fmla="*/ 22518 h 1314890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82417 w 571820"/>
                  <a:gd name="connsiteY10" fmla="*/ 1307192 h 1313542"/>
                  <a:gd name="connsiteX11" fmla="*/ 262617 w 571820"/>
                  <a:gd name="connsiteY11" fmla="*/ 1289197 h 1313542"/>
                  <a:gd name="connsiteX12" fmla="*/ 0 w 571820"/>
                  <a:gd name="connsiteY12" fmla="*/ 655183 h 1313542"/>
                  <a:gd name="connsiteX13" fmla="*/ 262617 w 571820"/>
                  <a:gd name="connsiteY13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62617 w 571820"/>
                  <a:gd name="connsiteY10" fmla="*/ 1289197 h 1313542"/>
                  <a:gd name="connsiteX11" fmla="*/ 0 w 571820"/>
                  <a:gd name="connsiteY11" fmla="*/ 655183 h 1313542"/>
                  <a:gd name="connsiteX12" fmla="*/ 262617 w 571820"/>
                  <a:gd name="connsiteY12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62617 w 571820"/>
                  <a:gd name="connsiteY9" fmla="*/ 1289197 h 1313542"/>
                  <a:gd name="connsiteX10" fmla="*/ 0 w 571820"/>
                  <a:gd name="connsiteY10" fmla="*/ 655183 h 1313542"/>
                  <a:gd name="connsiteX11" fmla="*/ 262617 w 571820"/>
                  <a:gd name="connsiteY11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62617 w 571820"/>
                  <a:gd name="connsiteY8" fmla="*/ 1289197 h 1313542"/>
                  <a:gd name="connsiteX9" fmla="*/ 0 w 571820"/>
                  <a:gd name="connsiteY9" fmla="*/ 655183 h 1313542"/>
                  <a:gd name="connsiteX10" fmla="*/ 262617 w 571820"/>
                  <a:gd name="connsiteY10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62617 w 571820"/>
                  <a:gd name="connsiteY7" fmla="*/ 1289197 h 1313542"/>
                  <a:gd name="connsiteX8" fmla="*/ 0 w 571820"/>
                  <a:gd name="connsiteY8" fmla="*/ 655183 h 1313542"/>
                  <a:gd name="connsiteX9" fmla="*/ 262617 w 571820"/>
                  <a:gd name="connsiteY9" fmla="*/ 21170 h 1313542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9403 w 571820"/>
                  <a:gd name="connsiteY5" fmla="*/ 1307193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5832 w 571820"/>
                  <a:gd name="connsiteY5" fmla="*/ 1311956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11956"/>
                  <a:gd name="connsiteX1" fmla="*/ 285910 w 571820"/>
                  <a:gd name="connsiteY1" fmla="*/ 0 h 1311956"/>
                  <a:gd name="connsiteX2" fmla="*/ 309203 w 571820"/>
                  <a:gd name="connsiteY2" fmla="*/ 21170 h 1311956"/>
                  <a:gd name="connsiteX3" fmla="*/ 571820 w 571820"/>
                  <a:gd name="connsiteY3" fmla="*/ 655184 h 1311956"/>
                  <a:gd name="connsiteX4" fmla="*/ 309203 w 571820"/>
                  <a:gd name="connsiteY4" fmla="*/ 1289197 h 1311956"/>
                  <a:gd name="connsiteX5" fmla="*/ 285832 w 571820"/>
                  <a:gd name="connsiteY5" fmla="*/ 1311956 h 1311956"/>
                  <a:gd name="connsiteX6" fmla="*/ 262617 w 571820"/>
                  <a:gd name="connsiteY6" fmla="*/ 1289197 h 1311956"/>
                  <a:gd name="connsiteX7" fmla="*/ 0 w 571820"/>
                  <a:gd name="connsiteY7" fmla="*/ 655183 h 1311956"/>
                  <a:gd name="connsiteX8" fmla="*/ 262617 w 571820"/>
                  <a:gd name="connsiteY8" fmla="*/ 21170 h 1311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71820" h="1311956">
                    <a:moveTo>
                      <a:pt x="262617" y="21170"/>
                    </a:moveTo>
                    <a:lnTo>
                      <a:pt x="285910" y="0"/>
                    </a:lnTo>
                    <a:lnTo>
                      <a:pt x="309203" y="21170"/>
                    </a:lnTo>
                    <a:cubicBezTo>
                      <a:pt x="471461" y="183428"/>
                      <a:pt x="571820" y="407586"/>
                      <a:pt x="571820" y="655184"/>
                    </a:cubicBezTo>
                    <a:cubicBezTo>
                      <a:pt x="571820" y="902781"/>
                      <a:pt x="471461" y="1126939"/>
                      <a:pt x="309203" y="1289197"/>
                    </a:cubicBezTo>
                    <a:lnTo>
                      <a:pt x="285832" y="1311956"/>
                    </a:lnTo>
                    <a:lnTo>
                      <a:pt x="262617" y="1289197"/>
                    </a:lnTo>
                    <a:cubicBezTo>
                      <a:pt x="100359" y="1126938"/>
                      <a:pt x="0" y="902781"/>
                      <a:pt x="0" y="655183"/>
                    </a:cubicBezTo>
                    <a:cubicBezTo>
                      <a:pt x="0" y="407586"/>
                      <a:pt x="100359" y="183428"/>
                      <a:pt x="262617" y="2117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75" name="Straight Connector 174">
                <a:extLst>
                  <a:ext uri="{FF2B5EF4-FFF2-40B4-BE49-F238E27FC236}">
                    <a16:creationId xmlns:a16="http://schemas.microsoft.com/office/drawing/2014/main" id="{DBFDB5FE-621F-4885-8FE3-F32C80AB0D6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>
                <a:off x="8768695" y="4330454"/>
                <a:ext cx="0" cy="162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1" name="Group 170">
              <a:extLst>
                <a:ext uri="{FF2B5EF4-FFF2-40B4-BE49-F238E27FC236}">
                  <a16:creationId xmlns:a16="http://schemas.microsoft.com/office/drawing/2014/main" id="{43C986CB-6F99-49CC-B770-5C631F665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8100000" flipH="1">
              <a:off x="11104707" y="427549"/>
              <a:ext cx="464739" cy="900000"/>
              <a:chOff x="4511184" y="2651374"/>
              <a:chExt cx="464739" cy="900000"/>
            </a:xfrm>
          </p:grpSpPr>
          <p:sp>
            <p:nvSpPr>
              <p:cNvPr id="172" name="Freeform: Shape 171">
                <a:extLst>
                  <a:ext uri="{FF2B5EF4-FFF2-40B4-BE49-F238E27FC236}">
                    <a16:creationId xmlns:a16="http://schemas.microsoft.com/office/drawing/2014/main" id="{AECC4036-7099-49F0-A624-8E4B788490F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2700000" flipH="1" flipV="1">
                <a:off x="4511184" y="2990814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73" name="Straight Connector 172">
                <a:extLst>
                  <a:ext uri="{FF2B5EF4-FFF2-40B4-BE49-F238E27FC236}">
                    <a16:creationId xmlns:a16="http://schemas.microsoft.com/office/drawing/2014/main" id="{2D9D2BC0-F00D-4508-B62B-4150C07B95D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flipV="1">
                <a:off x="4743982" y="2651374"/>
                <a:ext cx="0" cy="90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981655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LeafVTI">
  <a:themeElements>
    <a:clrScheme name="Blue">
      <a:dk1>
        <a:srgbClr val="000000"/>
      </a:dk1>
      <a:lt1>
        <a:srgbClr val="FFFFFF"/>
      </a:lt1>
      <a:dk2>
        <a:srgbClr val="153A63"/>
      </a:dk2>
      <a:lt2>
        <a:srgbClr val="DBEFF9"/>
      </a:lt2>
      <a:accent1>
        <a:srgbClr val="0F6FC6"/>
      </a:accent1>
      <a:accent2>
        <a:srgbClr val="009DD9"/>
      </a:accent2>
      <a:accent3>
        <a:srgbClr val="09B8C0"/>
      </a:accent3>
      <a:accent4>
        <a:srgbClr val="0EBC8C"/>
      </a:accent4>
      <a:accent5>
        <a:srgbClr val="71B959"/>
      </a:accent5>
      <a:accent6>
        <a:srgbClr val="96B042"/>
      </a:accent6>
      <a:hlink>
        <a:srgbClr val="C37400"/>
      </a:hlink>
      <a:folHlink>
        <a:srgbClr val="4F9085"/>
      </a:folHlink>
    </a:clrScheme>
    <a:fontScheme name="Leaf">
      <a:majorFont>
        <a:latin typeface="Rockwell Nova Light"/>
        <a:ea typeface=""/>
        <a:cs typeface=""/>
      </a:majorFont>
      <a:minorFont>
        <a:latin typeface="Avenir Next LT Pro Light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fVTI" id="{AD13D32C-3873-4EF1-A28C-5D0E64FF0913}" vid="{0D2E0FD0-9C17-4337-BD21-33917FC300A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5CD4BA9A16FA4295C6BCB303B89EBB" ma:contentTypeVersion="15" ma:contentTypeDescription="Create a new document." ma:contentTypeScope="" ma:versionID="fd995e44d82531097c35013a6974ca73">
  <xsd:schema xmlns:xsd="http://www.w3.org/2001/XMLSchema" xmlns:xs="http://www.w3.org/2001/XMLSchema" xmlns:p="http://schemas.microsoft.com/office/2006/metadata/properties" xmlns:ns2="eb005b7b-59b2-4220-997f-555310620067" xmlns:ns3="c214d656-c3dd-4317-a9ec-76e9aa372800" targetNamespace="http://schemas.microsoft.com/office/2006/metadata/properties" ma:root="true" ma:fieldsID="8e32ca1c3c5a444e9d759eb7e0c6f756" ns2:_="" ns3:_="">
    <xsd:import namespace="eb005b7b-59b2-4220-997f-555310620067"/>
    <xsd:import namespace="c214d656-c3dd-4317-a9ec-76e9aa37280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Obavijest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005b7b-59b2-4220-997f-5553106200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a0d909bf-645b-46a2-8bb9-ccdb743347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Obavijest" ma:index="22" ma:displayName="Obavijest" ma:description="Popis učenika koji bi primili humanity first pomoć. Mogu primiti školsku torbu ili školski pribor. Pa vas molim da popunite ili za jedno ili za drugo (staviti znak + ispod onoga što žele primiti kao pomoć)" ma:format="Dropdown" ma:indexed="true" ma:internalName="Obavijest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14d656-c3dd-4317-a9ec-76e9aa37280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7" nillable="true" ma:displayName="Taxonomy Catch All Column" ma:hidden="true" ma:list="{be4e0730-12fa-426a-b1a0-05834737205b}" ma:internalName="TaxCatchAll" ma:showField="CatchAllData" ma:web="c214d656-c3dd-4317-a9ec-76e9aa37280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bavijest xmlns="eb005b7b-59b2-4220-997f-555310620067"/>
    <TaxCatchAll xmlns="c214d656-c3dd-4317-a9ec-76e9aa372800" xsi:nil="true"/>
    <lcf76f155ced4ddcb4097134ff3c332f xmlns="eb005b7b-59b2-4220-997f-55531062006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9F50E53-AEA8-44EB-9C4C-26D5424764FE}"/>
</file>

<file path=customXml/itemProps2.xml><?xml version="1.0" encoding="utf-8"?>
<ds:datastoreItem xmlns:ds="http://schemas.openxmlformats.org/officeDocument/2006/customXml" ds:itemID="{A9254E2C-AEAB-4D6E-A66E-F110D735B38A}"/>
</file>

<file path=customXml/itemProps3.xml><?xml version="1.0" encoding="utf-8"?>
<ds:datastoreItem xmlns:ds="http://schemas.openxmlformats.org/officeDocument/2006/customXml" ds:itemID="{D1C45B9D-314C-4CBE-8B31-593F90046E6E}"/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268</Words>
  <Application>Microsoft Office PowerPoint</Application>
  <PresentationFormat>Široki zaslon</PresentationFormat>
  <Paragraphs>42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3" baseType="lpstr">
      <vt:lpstr>Arial</vt:lpstr>
      <vt:lpstr>Avenir Next LT Pro Light</vt:lpstr>
      <vt:lpstr>Bell MT</vt:lpstr>
      <vt:lpstr>Rockwell Nova Light</vt:lpstr>
      <vt:lpstr>Wingdings</vt:lpstr>
      <vt:lpstr>LeafVTI</vt:lpstr>
      <vt:lpstr>Photo and Video Making in your Classroom: the Educational Power of Multimedia</vt:lpstr>
      <vt:lpstr>PROGRAM</vt:lpstr>
      <vt:lpstr>PowerPoint prezentacija</vt:lpstr>
      <vt:lpstr>PowerPoint prezentacija</vt:lpstr>
      <vt:lpstr>O snimanju</vt:lpstr>
      <vt:lpstr>TEČAJ</vt:lpstr>
      <vt:lpstr>HVALA NA PAŽNJI!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 and Video Making in your Classroom: the Educational Power of Multimedia</dc:title>
  <dc:creator>ANTEA Rukavina Ivanjko</dc:creator>
  <cp:lastModifiedBy>ANTEA Rukavina Ivanjko</cp:lastModifiedBy>
  <cp:revision>2</cp:revision>
  <dcterms:created xsi:type="dcterms:W3CDTF">2023-01-04T18:18:47Z</dcterms:created>
  <dcterms:modified xsi:type="dcterms:W3CDTF">2023-01-08T14:46:28Z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0x010100C75CD4BA9A16FA4295C6BCB303B89EBB</vt:lpwstr>
  </property>
</Properties>
</file>